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15"/>
  </p:notesMasterIdLst>
  <p:sldIdLst>
    <p:sldId id="346" r:id="rId2"/>
    <p:sldId id="371" r:id="rId3"/>
    <p:sldId id="370" r:id="rId4"/>
    <p:sldId id="364" r:id="rId5"/>
    <p:sldId id="365" r:id="rId6"/>
    <p:sldId id="366" r:id="rId7"/>
    <p:sldId id="367" r:id="rId8"/>
    <p:sldId id="368" r:id="rId9"/>
    <p:sldId id="369" r:id="rId10"/>
    <p:sldId id="362" r:id="rId11"/>
    <p:sldId id="361" r:id="rId12"/>
    <p:sldId id="372" r:id="rId13"/>
    <p:sldId id="373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9184" autoAdjust="0"/>
  </p:normalViewPr>
  <p:slideViewPr>
    <p:cSldViewPr snapToGrid="0">
      <p:cViewPr varScale="1">
        <p:scale>
          <a:sx n="48" d="100"/>
          <a:sy n="48" d="100"/>
        </p:scale>
        <p:origin x="200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C8AE0-C912-4807-85B2-45F4EDA5CC8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5E20031-E973-492E-AE3B-63D1C3B4B29C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ВНУТРИ</a:t>
          </a:r>
          <a:b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ШКОЛЫ</a:t>
          </a:r>
        </a:p>
        <a:p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ПК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AA1617-4502-431C-AD2D-B7EA039D3F7F}" type="parTrans" cxnId="{9A4E29F6-2FEF-499E-B609-871096CE9C18}">
      <dgm:prSet/>
      <dgm:spPr/>
      <dgm:t>
        <a:bodyPr/>
        <a:lstStyle/>
        <a:p>
          <a:endParaRPr lang="ru-RU"/>
        </a:p>
      </dgm:t>
    </dgm:pt>
    <dgm:pt modelId="{AF0576F0-5E16-453D-AE47-C5BCF0CFF3E7}" type="sibTrans" cxnId="{9A4E29F6-2FEF-499E-B609-871096CE9C18}">
      <dgm:prSet/>
      <dgm:spPr/>
      <dgm:t>
        <a:bodyPr/>
        <a:lstStyle/>
        <a:p>
          <a:endParaRPr lang="ru-RU"/>
        </a:p>
      </dgm:t>
    </dgm:pt>
    <dgm:pt modelId="{00337360-6503-4134-873C-39C5A477E9C8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САМООБРАЗОВАНИЕ</a:t>
          </a:r>
          <a:endParaRPr lang="ru-RU" sz="2400" b="1" dirty="0">
            <a:solidFill>
              <a:schemeClr val="tx1"/>
            </a:solidFill>
          </a:endParaRPr>
        </a:p>
      </dgm:t>
    </dgm:pt>
    <dgm:pt modelId="{19B11083-A61D-49FA-AB6F-244D8E94166D}" type="parTrans" cxnId="{0A8A826A-08C4-4857-AED1-C85488510D5A}">
      <dgm:prSet/>
      <dgm:spPr/>
      <dgm:t>
        <a:bodyPr/>
        <a:lstStyle/>
        <a:p>
          <a:endParaRPr lang="ru-RU"/>
        </a:p>
      </dgm:t>
    </dgm:pt>
    <dgm:pt modelId="{AFAF1B9D-F23D-4D29-8010-D8E52EFC8F37}" type="sibTrans" cxnId="{0A8A826A-08C4-4857-AED1-C85488510D5A}">
      <dgm:prSet/>
      <dgm:spPr/>
      <dgm:t>
        <a:bodyPr/>
        <a:lstStyle/>
        <a:p>
          <a:endParaRPr lang="ru-RU"/>
        </a:p>
      </dgm:t>
    </dgm:pt>
    <dgm:pt modelId="{34A9A581-102D-4425-BC3F-990241D56AD8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ВНЕ ШКОЛЫ</a:t>
          </a:r>
        </a:p>
        <a:p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ПК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A4A2B6-8BF9-4EA6-A904-C5E1B1D4A2C0}" type="parTrans" cxnId="{D706F8E6-2C90-443F-A82E-235A41326438}">
      <dgm:prSet/>
      <dgm:spPr/>
      <dgm:t>
        <a:bodyPr/>
        <a:lstStyle/>
        <a:p>
          <a:endParaRPr lang="ru-RU"/>
        </a:p>
      </dgm:t>
    </dgm:pt>
    <dgm:pt modelId="{85B658F3-2E52-454E-BE39-85B7C81C1061}" type="sibTrans" cxnId="{D706F8E6-2C90-443F-A82E-235A41326438}">
      <dgm:prSet/>
      <dgm:spPr/>
      <dgm:t>
        <a:bodyPr/>
        <a:lstStyle/>
        <a:p>
          <a:endParaRPr lang="ru-RU"/>
        </a:p>
      </dgm:t>
    </dgm:pt>
    <dgm:pt modelId="{D767892D-49B1-45E9-BC8F-EE55912D0CDB}" type="pres">
      <dgm:prSet presAssocID="{502C8AE0-C912-4807-85B2-45F4EDA5CC8C}" presName="compositeShape" presStyleCnt="0">
        <dgm:presLayoutVars>
          <dgm:chMax val="7"/>
          <dgm:dir/>
          <dgm:resizeHandles val="exact"/>
        </dgm:presLayoutVars>
      </dgm:prSet>
      <dgm:spPr/>
    </dgm:pt>
    <dgm:pt modelId="{006DD81D-D41B-4646-8459-A38456536824}" type="pres">
      <dgm:prSet presAssocID="{502C8AE0-C912-4807-85B2-45F4EDA5CC8C}" presName="wedge1" presStyleLbl="node1" presStyleIdx="0" presStyleCnt="3" custScaleY="95482"/>
      <dgm:spPr/>
      <dgm:t>
        <a:bodyPr/>
        <a:lstStyle/>
        <a:p>
          <a:endParaRPr lang="ru-RU"/>
        </a:p>
      </dgm:t>
    </dgm:pt>
    <dgm:pt modelId="{E1A1DED8-AC32-4F93-8D9B-0CF28B1ABC96}" type="pres">
      <dgm:prSet presAssocID="{502C8AE0-C912-4807-85B2-45F4EDA5CC8C}" presName="dummy1a" presStyleCnt="0"/>
      <dgm:spPr/>
    </dgm:pt>
    <dgm:pt modelId="{43B68EE3-A16C-4B82-87A8-CBC9F628E4BF}" type="pres">
      <dgm:prSet presAssocID="{502C8AE0-C912-4807-85B2-45F4EDA5CC8C}" presName="dummy1b" presStyleCnt="0"/>
      <dgm:spPr/>
    </dgm:pt>
    <dgm:pt modelId="{94AA5C17-72CB-458F-B455-65F50178716F}" type="pres">
      <dgm:prSet presAssocID="{502C8AE0-C912-4807-85B2-45F4EDA5CC8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C35D1-DBFA-4A58-BB49-2E5777CCEF6C}" type="pres">
      <dgm:prSet presAssocID="{502C8AE0-C912-4807-85B2-45F4EDA5CC8C}" presName="wedge2" presStyleLbl="node1" presStyleIdx="1" presStyleCnt="3"/>
      <dgm:spPr/>
      <dgm:t>
        <a:bodyPr/>
        <a:lstStyle/>
        <a:p>
          <a:endParaRPr lang="ru-RU"/>
        </a:p>
      </dgm:t>
    </dgm:pt>
    <dgm:pt modelId="{F358038F-2465-482E-827A-15AF2E8C8D4A}" type="pres">
      <dgm:prSet presAssocID="{502C8AE0-C912-4807-85B2-45F4EDA5CC8C}" presName="dummy2a" presStyleCnt="0"/>
      <dgm:spPr/>
    </dgm:pt>
    <dgm:pt modelId="{30661002-2E64-441B-B533-6FE41387B979}" type="pres">
      <dgm:prSet presAssocID="{502C8AE0-C912-4807-85B2-45F4EDA5CC8C}" presName="dummy2b" presStyleCnt="0"/>
      <dgm:spPr/>
    </dgm:pt>
    <dgm:pt modelId="{FDC5FADC-1344-4412-B215-09C473290C1D}" type="pres">
      <dgm:prSet presAssocID="{502C8AE0-C912-4807-85B2-45F4EDA5CC8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53BB4-4798-43DB-AA52-66CD2E3D389D}" type="pres">
      <dgm:prSet presAssocID="{502C8AE0-C912-4807-85B2-45F4EDA5CC8C}" presName="wedge3" presStyleLbl="node1" presStyleIdx="2" presStyleCnt="3"/>
      <dgm:spPr/>
      <dgm:t>
        <a:bodyPr/>
        <a:lstStyle/>
        <a:p>
          <a:endParaRPr lang="ru-RU"/>
        </a:p>
      </dgm:t>
    </dgm:pt>
    <dgm:pt modelId="{79275D14-E116-4090-AD4A-E6F2D75FBDD2}" type="pres">
      <dgm:prSet presAssocID="{502C8AE0-C912-4807-85B2-45F4EDA5CC8C}" presName="dummy3a" presStyleCnt="0"/>
      <dgm:spPr/>
    </dgm:pt>
    <dgm:pt modelId="{D6BAA2E4-5745-439E-943F-054BDD6B5D78}" type="pres">
      <dgm:prSet presAssocID="{502C8AE0-C912-4807-85B2-45F4EDA5CC8C}" presName="dummy3b" presStyleCnt="0"/>
      <dgm:spPr/>
    </dgm:pt>
    <dgm:pt modelId="{5A9D57D6-02F3-4C12-8745-25EA5437A2C3}" type="pres">
      <dgm:prSet presAssocID="{502C8AE0-C912-4807-85B2-45F4EDA5CC8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5BF09-6374-46ED-9BE4-C25E8DED7FA7}" type="pres">
      <dgm:prSet presAssocID="{AF0576F0-5E16-453D-AE47-C5BCF0CFF3E7}" presName="arrowWedge1" presStyleLbl="fgSibTrans2D1" presStyleIdx="0" presStyleCnt="3"/>
      <dgm:spPr/>
    </dgm:pt>
    <dgm:pt modelId="{9A72FF66-AC04-4AEC-8E0C-0DEA14E0F4FA}" type="pres">
      <dgm:prSet presAssocID="{AFAF1B9D-F23D-4D29-8010-D8E52EFC8F37}" presName="arrowWedge2" presStyleLbl="fgSibTrans2D1" presStyleIdx="1" presStyleCnt="3"/>
      <dgm:spPr/>
    </dgm:pt>
    <dgm:pt modelId="{A3686047-B6FB-4EA9-8D6B-2F34B434B94F}" type="pres">
      <dgm:prSet presAssocID="{85B658F3-2E52-454E-BE39-85B7C81C1061}" presName="arrowWedge3" presStyleLbl="fgSibTrans2D1" presStyleIdx="2" presStyleCnt="3"/>
      <dgm:spPr/>
    </dgm:pt>
  </dgm:ptLst>
  <dgm:cxnLst>
    <dgm:cxn modelId="{07AF1CC2-A08A-4F4D-BACC-72DF344B4AEF}" type="presOf" srcId="{85E20031-E973-492E-AE3B-63D1C3B4B29C}" destId="{94AA5C17-72CB-458F-B455-65F50178716F}" srcOrd="1" destOrd="0" presId="urn:microsoft.com/office/officeart/2005/8/layout/cycle8"/>
    <dgm:cxn modelId="{A5C9B954-8998-4A44-83A5-49515BB5CF4B}" type="presOf" srcId="{00337360-6503-4134-873C-39C5A477E9C8}" destId="{6EEC35D1-DBFA-4A58-BB49-2E5777CCEF6C}" srcOrd="0" destOrd="0" presId="urn:microsoft.com/office/officeart/2005/8/layout/cycle8"/>
    <dgm:cxn modelId="{D9299B31-6A26-4398-8760-21BD0761C88C}" type="presOf" srcId="{00337360-6503-4134-873C-39C5A477E9C8}" destId="{FDC5FADC-1344-4412-B215-09C473290C1D}" srcOrd="1" destOrd="0" presId="urn:microsoft.com/office/officeart/2005/8/layout/cycle8"/>
    <dgm:cxn modelId="{D706F8E6-2C90-443F-A82E-235A41326438}" srcId="{502C8AE0-C912-4807-85B2-45F4EDA5CC8C}" destId="{34A9A581-102D-4425-BC3F-990241D56AD8}" srcOrd="2" destOrd="0" parTransId="{B7A4A2B6-8BF9-4EA6-A904-C5E1B1D4A2C0}" sibTransId="{85B658F3-2E52-454E-BE39-85B7C81C1061}"/>
    <dgm:cxn modelId="{0A8A826A-08C4-4857-AED1-C85488510D5A}" srcId="{502C8AE0-C912-4807-85B2-45F4EDA5CC8C}" destId="{00337360-6503-4134-873C-39C5A477E9C8}" srcOrd="1" destOrd="0" parTransId="{19B11083-A61D-49FA-AB6F-244D8E94166D}" sibTransId="{AFAF1B9D-F23D-4D29-8010-D8E52EFC8F37}"/>
    <dgm:cxn modelId="{9A4E29F6-2FEF-499E-B609-871096CE9C18}" srcId="{502C8AE0-C912-4807-85B2-45F4EDA5CC8C}" destId="{85E20031-E973-492E-AE3B-63D1C3B4B29C}" srcOrd="0" destOrd="0" parTransId="{D0AA1617-4502-431C-AD2D-B7EA039D3F7F}" sibTransId="{AF0576F0-5E16-453D-AE47-C5BCF0CFF3E7}"/>
    <dgm:cxn modelId="{C0660688-E9B8-4AB0-8A1C-737B9634EE64}" type="presOf" srcId="{34A9A581-102D-4425-BC3F-990241D56AD8}" destId="{F9553BB4-4798-43DB-AA52-66CD2E3D389D}" srcOrd="0" destOrd="0" presId="urn:microsoft.com/office/officeart/2005/8/layout/cycle8"/>
    <dgm:cxn modelId="{96C1663C-E63F-4BDC-8D69-500E12213204}" type="presOf" srcId="{85E20031-E973-492E-AE3B-63D1C3B4B29C}" destId="{006DD81D-D41B-4646-8459-A38456536824}" srcOrd="0" destOrd="0" presId="urn:microsoft.com/office/officeart/2005/8/layout/cycle8"/>
    <dgm:cxn modelId="{64898F6A-4F95-43E5-9A2D-856F33B35995}" type="presOf" srcId="{34A9A581-102D-4425-BC3F-990241D56AD8}" destId="{5A9D57D6-02F3-4C12-8745-25EA5437A2C3}" srcOrd="1" destOrd="0" presId="urn:microsoft.com/office/officeart/2005/8/layout/cycle8"/>
    <dgm:cxn modelId="{2B35CA93-EEFF-4882-8CC1-477EE9C35CAE}" type="presOf" srcId="{502C8AE0-C912-4807-85B2-45F4EDA5CC8C}" destId="{D767892D-49B1-45E9-BC8F-EE55912D0CDB}" srcOrd="0" destOrd="0" presId="urn:microsoft.com/office/officeart/2005/8/layout/cycle8"/>
    <dgm:cxn modelId="{183D4BBF-FBB4-4B21-BA4C-DA9A7A912CA0}" type="presParOf" srcId="{D767892D-49B1-45E9-BC8F-EE55912D0CDB}" destId="{006DD81D-D41B-4646-8459-A38456536824}" srcOrd="0" destOrd="0" presId="urn:microsoft.com/office/officeart/2005/8/layout/cycle8"/>
    <dgm:cxn modelId="{D0E2ACD9-94A4-4DEE-9D04-06682DF5E7A9}" type="presParOf" srcId="{D767892D-49B1-45E9-BC8F-EE55912D0CDB}" destId="{E1A1DED8-AC32-4F93-8D9B-0CF28B1ABC96}" srcOrd="1" destOrd="0" presId="urn:microsoft.com/office/officeart/2005/8/layout/cycle8"/>
    <dgm:cxn modelId="{84EF3F0B-E080-448C-9CFE-2ECD8D388E4E}" type="presParOf" srcId="{D767892D-49B1-45E9-BC8F-EE55912D0CDB}" destId="{43B68EE3-A16C-4B82-87A8-CBC9F628E4BF}" srcOrd="2" destOrd="0" presId="urn:microsoft.com/office/officeart/2005/8/layout/cycle8"/>
    <dgm:cxn modelId="{11EFD45D-D3C4-40A3-9338-71695E0C8126}" type="presParOf" srcId="{D767892D-49B1-45E9-BC8F-EE55912D0CDB}" destId="{94AA5C17-72CB-458F-B455-65F50178716F}" srcOrd="3" destOrd="0" presId="urn:microsoft.com/office/officeart/2005/8/layout/cycle8"/>
    <dgm:cxn modelId="{FAD3DC00-2207-4E83-A440-F20CBAEDCEDE}" type="presParOf" srcId="{D767892D-49B1-45E9-BC8F-EE55912D0CDB}" destId="{6EEC35D1-DBFA-4A58-BB49-2E5777CCEF6C}" srcOrd="4" destOrd="0" presId="urn:microsoft.com/office/officeart/2005/8/layout/cycle8"/>
    <dgm:cxn modelId="{35D0F967-13E1-428C-9055-F33362688C69}" type="presParOf" srcId="{D767892D-49B1-45E9-BC8F-EE55912D0CDB}" destId="{F358038F-2465-482E-827A-15AF2E8C8D4A}" srcOrd="5" destOrd="0" presId="urn:microsoft.com/office/officeart/2005/8/layout/cycle8"/>
    <dgm:cxn modelId="{57B787CA-59C6-4B9E-B5F4-6EAECFB17593}" type="presParOf" srcId="{D767892D-49B1-45E9-BC8F-EE55912D0CDB}" destId="{30661002-2E64-441B-B533-6FE41387B979}" srcOrd="6" destOrd="0" presId="urn:microsoft.com/office/officeart/2005/8/layout/cycle8"/>
    <dgm:cxn modelId="{2B6F8283-DF05-4662-8531-BD7911196A88}" type="presParOf" srcId="{D767892D-49B1-45E9-BC8F-EE55912D0CDB}" destId="{FDC5FADC-1344-4412-B215-09C473290C1D}" srcOrd="7" destOrd="0" presId="urn:microsoft.com/office/officeart/2005/8/layout/cycle8"/>
    <dgm:cxn modelId="{E79A2D06-E25C-45B0-87F1-C0BC3DD0A1D0}" type="presParOf" srcId="{D767892D-49B1-45E9-BC8F-EE55912D0CDB}" destId="{F9553BB4-4798-43DB-AA52-66CD2E3D389D}" srcOrd="8" destOrd="0" presId="urn:microsoft.com/office/officeart/2005/8/layout/cycle8"/>
    <dgm:cxn modelId="{2DA4A999-1A19-452B-9381-4A286C4B7B8F}" type="presParOf" srcId="{D767892D-49B1-45E9-BC8F-EE55912D0CDB}" destId="{79275D14-E116-4090-AD4A-E6F2D75FBDD2}" srcOrd="9" destOrd="0" presId="urn:microsoft.com/office/officeart/2005/8/layout/cycle8"/>
    <dgm:cxn modelId="{0999ED1C-3A0A-4C8A-B20C-5CE32193C6CB}" type="presParOf" srcId="{D767892D-49B1-45E9-BC8F-EE55912D0CDB}" destId="{D6BAA2E4-5745-439E-943F-054BDD6B5D78}" srcOrd="10" destOrd="0" presId="urn:microsoft.com/office/officeart/2005/8/layout/cycle8"/>
    <dgm:cxn modelId="{377D4984-9A42-48D7-BEF3-1C9CD528E34F}" type="presParOf" srcId="{D767892D-49B1-45E9-BC8F-EE55912D0CDB}" destId="{5A9D57D6-02F3-4C12-8745-25EA5437A2C3}" srcOrd="11" destOrd="0" presId="urn:microsoft.com/office/officeart/2005/8/layout/cycle8"/>
    <dgm:cxn modelId="{779719B5-90DB-4268-B0CE-3AA587372F42}" type="presParOf" srcId="{D767892D-49B1-45E9-BC8F-EE55912D0CDB}" destId="{E605BF09-6374-46ED-9BE4-C25E8DED7FA7}" srcOrd="12" destOrd="0" presId="urn:microsoft.com/office/officeart/2005/8/layout/cycle8"/>
    <dgm:cxn modelId="{262A143E-4E63-48E1-A9F9-4D615A708D13}" type="presParOf" srcId="{D767892D-49B1-45E9-BC8F-EE55912D0CDB}" destId="{9A72FF66-AC04-4AEC-8E0C-0DEA14E0F4FA}" srcOrd="13" destOrd="0" presId="urn:microsoft.com/office/officeart/2005/8/layout/cycle8"/>
    <dgm:cxn modelId="{7EFF0BEB-D63C-497A-9181-102E32BB6939}" type="presParOf" srcId="{D767892D-49B1-45E9-BC8F-EE55912D0CDB}" destId="{A3686047-B6FB-4EA9-8D6B-2F34B434B94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7233F-0433-4675-A9A1-22484FB7B00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2D8AD3-53BA-4F83-B765-3E6BF86977FF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ВНЕШКОЛЬНОЕ ПК</a:t>
          </a:r>
          <a:endParaRPr lang="ru-RU" b="1" dirty="0">
            <a:solidFill>
              <a:schemeClr val="tx1"/>
            </a:solidFill>
          </a:endParaRPr>
        </a:p>
      </dgm:t>
    </dgm:pt>
    <dgm:pt modelId="{F173E8B7-86E7-432A-9444-D9C61412B202}" type="parTrans" cxnId="{7FA726CE-F754-4B92-935F-82599E35D7CB}">
      <dgm:prSet/>
      <dgm:spPr/>
      <dgm:t>
        <a:bodyPr/>
        <a:lstStyle/>
        <a:p>
          <a:endParaRPr lang="ru-RU"/>
        </a:p>
      </dgm:t>
    </dgm:pt>
    <dgm:pt modelId="{E92F5B49-74D6-4712-BAF1-B13A7364908A}" type="sibTrans" cxnId="{7FA726CE-F754-4B92-935F-82599E35D7CB}">
      <dgm:prSet/>
      <dgm:spPr/>
      <dgm:t>
        <a:bodyPr/>
        <a:lstStyle/>
        <a:p>
          <a:endParaRPr lang="ru-RU"/>
        </a:p>
      </dgm:t>
    </dgm:pt>
    <dgm:pt modelId="{44185DF5-DEA6-432F-89FC-ADD16C2E1FFB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ИПК</a:t>
          </a:r>
          <a:endParaRPr lang="ru-RU" sz="2800" b="1" dirty="0"/>
        </a:p>
      </dgm:t>
    </dgm:pt>
    <dgm:pt modelId="{E1F7AFCE-EC89-4A13-AB72-0FCBA87D5A8D}" type="parTrans" cxnId="{DFABE928-7A02-4DB1-BB58-CD844CCD3A42}">
      <dgm:prSet/>
      <dgm:spPr/>
      <dgm:t>
        <a:bodyPr/>
        <a:lstStyle/>
        <a:p>
          <a:endParaRPr lang="ru-RU"/>
        </a:p>
      </dgm:t>
    </dgm:pt>
    <dgm:pt modelId="{03239906-FF64-4A4B-B046-E0744D6AFBB6}" type="sibTrans" cxnId="{DFABE928-7A02-4DB1-BB58-CD844CCD3A42}">
      <dgm:prSet/>
      <dgm:spPr/>
      <dgm:t>
        <a:bodyPr/>
        <a:lstStyle/>
        <a:p>
          <a:endParaRPr lang="ru-RU"/>
        </a:p>
      </dgm:t>
    </dgm:pt>
    <dgm:pt modelId="{DB8FBB92-63C6-4506-8F52-018C04BC9662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КИМЦ</a:t>
          </a:r>
          <a:endParaRPr lang="ru-RU" sz="2800" b="1" dirty="0"/>
        </a:p>
      </dgm:t>
    </dgm:pt>
    <dgm:pt modelId="{CC5F8A98-EF4A-4DC2-A8B9-07D303579686}" type="parTrans" cxnId="{8D99BBD0-582A-4352-98B6-334AF89C3ED9}">
      <dgm:prSet/>
      <dgm:spPr/>
      <dgm:t>
        <a:bodyPr/>
        <a:lstStyle/>
        <a:p>
          <a:endParaRPr lang="ru-RU"/>
        </a:p>
      </dgm:t>
    </dgm:pt>
    <dgm:pt modelId="{A0884759-2FE9-404F-B06B-DAF30CFF7DDA}" type="sibTrans" cxnId="{8D99BBD0-582A-4352-98B6-334AF89C3ED9}">
      <dgm:prSet/>
      <dgm:spPr/>
      <dgm:t>
        <a:bodyPr/>
        <a:lstStyle/>
        <a:p>
          <a:endParaRPr lang="ru-RU"/>
        </a:p>
      </dgm:t>
    </dgm:pt>
    <dgm:pt modelId="{709E5F5C-8973-4077-B5AF-0D62F7C0C366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ВНУТРИШКОЛЬНОЕ ПК</a:t>
          </a:r>
          <a:endParaRPr lang="ru-RU" b="1" dirty="0">
            <a:solidFill>
              <a:schemeClr val="tx1"/>
            </a:solidFill>
          </a:endParaRPr>
        </a:p>
      </dgm:t>
    </dgm:pt>
    <dgm:pt modelId="{B8263FD8-C019-49BA-91A5-EB573746C0DF}" type="parTrans" cxnId="{37DC7886-BD20-4DDF-A69A-2A1575E880D8}">
      <dgm:prSet/>
      <dgm:spPr/>
      <dgm:t>
        <a:bodyPr/>
        <a:lstStyle/>
        <a:p>
          <a:endParaRPr lang="ru-RU"/>
        </a:p>
      </dgm:t>
    </dgm:pt>
    <dgm:pt modelId="{EEAB096C-AB41-48BD-A88D-0C98B117F99B}" type="sibTrans" cxnId="{37DC7886-BD20-4DDF-A69A-2A1575E880D8}">
      <dgm:prSet/>
      <dgm:spPr/>
      <dgm:t>
        <a:bodyPr/>
        <a:lstStyle/>
        <a:p>
          <a:endParaRPr lang="ru-RU"/>
        </a:p>
      </dgm:t>
    </dgm:pt>
    <dgm:pt modelId="{CECFD2E9-9E76-45C1-970B-6FEA4F705D35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ПС</a:t>
          </a:r>
          <a:endParaRPr lang="ru-RU" sz="2800" b="1" dirty="0"/>
        </a:p>
      </dgm:t>
    </dgm:pt>
    <dgm:pt modelId="{8F58D2DA-1BBD-4148-996C-3B98D5A6F4E4}" type="parTrans" cxnId="{559D7181-9D44-468D-90AB-633ECD99B8C9}">
      <dgm:prSet/>
      <dgm:spPr/>
      <dgm:t>
        <a:bodyPr/>
        <a:lstStyle/>
        <a:p>
          <a:endParaRPr lang="ru-RU"/>
        </a:p>
      </dgm:t>
    </dgm:pt>
    <dgm:pt modelId="{214CB822-C59F-433D-81A1-5AAFE391E8EF}" type="sibTrans" cxnId="{559D7181-9D44-468D-90AB-633ECD99B8C9}">
      <dgm:prSet/>
      <dgm:spPr/>
      <dgm:t>
        <a:bodyPr/>
        <a:lstStyle/>
        <a:p>
          <a:endParaRPr lang="ru-RU"/>
        </a:p>
      </dgm:t>
    </dgm:pt>
    <dgm:pt modelId="{0B1D3C23-DCE9-4BCE-B9BD-EA85D16F356C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МС</a:t>
          </a:r>
          <a:endParaRPr lang="ru-RU" sz="2800" b="1" dirty="0"/>
        </a:p>
      </dgm:t>
    </dgm:pt>
    <dgm:pt modelId="{4B47794A-D25F-497E-8374-644B08EC89FD}" type="parTrans" cxnId="{86D9AD73-7A99-46F6-A312-0FFBFF83A476}">
      <dgm:prSet/>
      <dgm:spPr/>
      <dgm:t>
        <a:bodyPr/>
        <a:lstStyle/>
        <a:p>
          <a:endParaRPr lang="ru-RU"/>
        </a:p>
      </dgm:t>
    </dgm:pt>
    <dgm:pt modelId="{24F6D59A-629E-4100-8FD7-1ADF19E4DC72}" type="sibTrans" cxnId="{86D9AD73-7A99-46F6-A312-0FFBFF83A476}">
      <dgm:prSet/>
      <dgm:spPr/>
      <dgm:t>
        <a:bodyPr/>
        <a:lstStyle/>
        <a:p>
          <a:endParaRPr lang="ru-RU"/>
        </a:p>
      </dgm:t>
    </dgm:pt>
    <dgm:pt modelId="{CA405E9E-2A19-4BF4-9DA5-BE029A00D2B7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САМООБРАЗОВАНИЕ</a:t>
          </a:r>
          <a:endParaRPr lang="ru-RU" b="1" dirty="0">
            <a:solidFill>
              <a:schemeClr val="tx1"/>
            </a:solidFill>
          </a:endParaRPr>
        </a:p>
      </dgm:t>
    </dgm:pt>
    <dgm:pt modelId="{5CD5C6A1-27F9-41A4-AFAB-BD7E2D27BE22}" type="parTrans" cxnId="{8F54A04D-A0AC-4D27-A04B-435D83BE86D8}">
      <dgm:prSet/>
      <dgm:spPr/>
      <dgm:t>
        <a:bodyPr/>
        <a:lstStyle/>
        <a:p>
          <a:endParaRPr lang="ru-RU"/>
        </a:p>
      </dgm:t>
    </dgm:pt>
    <dgm:pt modelId="{5B41F7E9-C951-44DE-892E-0232D0670DFF}" type="sibTrans" cxnId="{8F54A04D-A0AC-4D27-A04B-435D83BE86D8}">
      <dgm:prSet/>
      <dgm:spPr/>
      <dgm:t>
        <a:bodyPr/>
        <a:lstStyle/>
        <a:p>
          <a:endParaRPr lang="ru-RU"/>
        </a:p>
      </dgm:t>
    </dgm:pt>
    <dgm:pt modelId="{F9E7B89C-E5F0-4C12-A8F8-89743C91F2E1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Портфолио профессиональных достижений</a:t>
          </a:r>
          <a:endParaRPr lang="ru-RU" sz="2800" b="1" dirty="0"/>
        </a:p>
      </dgm:t>
    </dgm:pt>
    <dgm:pt modelId="{1746451D-A8C0-4EB3-85C8-CE5153B5C09F}" type="parTrans" cxnId="{31B397CF-2086-40CE-B697-9C2172DAA331}">
      <dgm:prSet/>
      <dgm:spPr/>
      <dgm:t>
        <a:bodyPr/>
        <a:lstStyle/>
        <a:p>
          <a:endParaRPr lang="ru-RU"/>
        </a:p>
      </dgm:t>
    </dgm:pt>
    <dgm:pt modelId="{97131850-5BDB-4D1B-A1DE-4D1DF207B6BC}" type="sibTrans" cxnId="{31B397CF-2086-40CE-B697-9C2172DAA331}">
      <dgm:prSet/>
      <dgm:spPr/>
      <dgm:t>
        <a:bodyPr/>
        <a:lstStyle/>
        <a:p>
          <a:endParaRPr lang="ru-RU"/>
        </a:p>
      </dgm:t>
    </dgm:pt>
    <dgm:pt modelId="{DAB10271-D902-4CF1-A9EC-58E61C72DE74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Тема по самообразованию</a:t>
          </a:r>
          <a:endParaRPr lang="ru-RU" sz="2800" b="1" dirty="0"/>
        </a:p>
      </dgm:t>
    </dgm:pt>
    <dgm:pt modelId="{ECFC6A8A-9BFC-4C38-82C0-A292154F9BC9}" type="parTrans" cxnId="{5A8DABA5-969D-4F55-A418-D55FADFF56C7}">
      <dgm:prSet/>
      <dgm:spPr/>
      <dgm:t>
        <a:bodyPr/>
        <a:lstStyle/>
        <a:p>
          <a:endParaRPr lang="ru-RU"/>
        </a:p>
      </dgm:t>
    </dgm:pt>
    <dgm:pt modelId="{EDB14E01-9116-43C9-940E-9D4DEBF3D79E}" type="sibTrans" cxnId="{5A8DABA5-969D-4F55-A418-D55FADFF56C7}">
      <dgm:prSet/>
      <dgm:spPr/>
      <dgm:t>
        <a:bodyPr/>
        <a:lstStyle/>
        <a:p>
          <a:endParaRPr lang="ru-RU"/>
        </a:p>
      </dgm:t>
    </dgm:pt>
    <dgm:pt modelId="{5CA82B76-1864-46AA-9D01-85D4717B753D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Базовые ОУ</a:t>
          </a:r>
          <a:endParaRPr lang="ru-RU" sz="2800" b="1" dirty="0"/>
        </a:p>
      </dgm:t>
    </dgm:pt>
    <dgm:pt modelId="{9BDAA515-0335-445E-9874-131080FFD5EC}" type="parTrans" cxnId="{8FFE17A4-D0C7-4920-866B-DA03DD34DFC6}">
      <dgm:prSet/>
      <dgm:spPr/>
      <dgm:t>
        <a:bodyPr/>
        <a:lstStyle/>
        <a:p>
          <a:endParaRPr lang="ru-RU"/>
        </a:p>
      </dgm:t>
    </dgm:pt>
    <dgm:pt modelId="{25BFA2D4-052F-4BC4-BE2F-B99FE2EA5CFF}" type="sibTrans" cxnId="{8FFE17A4-D0C7-4920-866B-DA03DD34DFC6}">
      <dgm:prSet/>
      <dgm:spPr/>
      <dgm:t>
        <a:bodyPr/>
        <a:lstStyle/>
        <a:p>
          <a:endParaRPr lang="ru-RU"/>
        </a:p>
      </dgm:t>
    </dgm:pt>
    <dgm:pt modelId="{F83BC120-B0C1-4B00-A525-555011FA8384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ВУЗы</a:t>
          </a:r>
          <a:endParaRPr lang="ru-RU" sz="2800" b="1" dirty="0"/>
        </a:p>
      </dgm:t>
    </dgm:pt>
    <dgm:pt modelId="{C3EF06CA-ECF7-473D-9FD4-C23790717479}" type="parTrans" cxnId="{D649199B-5E3A-4970-B206-96F2BB4FFE35}">
      <dgm:prSet/>
      <dgm:spPr/>
      <dgm:t>
        <a:bodyPr/>
        <a:lstStyle/>
        <a:p>
          <a:endParaRPr lang="ru-RU"/>
        </a:p>
      </dgm:t>
    </dgm:pt>
    <dgm:pt modelId="{BDFE1AB8-B978-40BE-BC05-D2A5317D2DCC}" type="sibTrans" cxnId="{D649199B-5E3A-4970-B206-96F2BB4FFE35}">
      <dgm:prSet/>
      <dgm:spPr/>
      <dgm:t>
        <a:bodyPr/>
        <a:lstStyle/>
        <a:p>
          <a:endParaRPr lang="ru-RU"/>
        </a:p>
      </dgm:t>
    </dgm:pt>
    <dgm:pt modelId="{A367AA1F-A9C3-455B-96B9-9E42D894E256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РМО</a:t>
          </a:r>
          <a:endParaRPr lang="ru-RU" sz="2800" b="1" dirty="0"/>
        </a:p>
      </dgm:t>
    </dgm:pt>
    <dgm:pt modelId="{93730EF6-861C-475A-9A64-60ACA566C56C}" type="parTrans" cxnId="{70988B8E-A7C0-4504-B478-CDBC8D75767D}">
      <dgm:prSet/>
      <dgm:spPr/>
      <dgm:t>
        <a:bodyPr/>
        <a:lstStyle/>
        <a:p>
          <a:endParaRPr lang="ru-RU"/>
        </a:p>
      </dgm:t>
    </dgm:pt>
    <dgm:pt modelId="{B52E1386-AE07-4DFE-8AB8-947485F17364}" type="sibTrans" cxnId="{70988B8E-A7C0-4504-B478-CDBC8D75767D}">
      <dgm:prSet/>
      <dgm:spPr/>
      <dgm:t>
        <a:bodyPr/>
        <a:lstStyle/>
        <a:p>
          <a:endParaRPr lang="ru-RU"/>
        </a:p>
      </dgm:t>
    </dgm:pt>
    <dgm:pt modelId="{99C23A0C-5EE0-4FAC-AC94-4AA5E417AA80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ШМО</a:t>
          </a:r>
          <a:endParaRPr lang="ru-RU" sz="2800" b="1" dirty="0"/>
        </a:p>
      </dgm:t>
    </dgm:pt>
    <dgm:pt modelId="{012D9633-E794-43ED-9534-5D0688995CAD}" type="parTrans" cxnId="{B37266E9-E9F5-445F-B90D-695C1F20918F}">
      <dgm:prSet/>
      <dgm:spPr/>
      <dgm:t>
        <a:bodyPr/>
        <a:lstStyle/>
        <a:p>
          <a:endParaRPr lang="ru-RU"/>
        </a:p>
      </dgm:t>
    </dgm:pt>
    <dgm:pt modelId="{BC3F07A1-B8B2-4D9E-96C7-9B68C3CDF743}" type="sibTrans" cxnId="{B37266E9-E9F5-445F-B90D-695C1F20918F}">
      <dgm:prSet/>
      <dgm:spPr/>
      <dgm:t>
        <a:bodyPr/>
        <a:lstStyle/>
        <a:p>
          <a:endParaRPr lang="ru-RU"/>
        </a:p>
      </dgm:t>
    </dgm:pt>
    <dgm:pt modelId="{0F75907D-F2B2-450E-9EB1-FD273817FEC3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ШМП</a:t>
          </a:r>
          <a:endParaRPr lang="ru-RU" sz="2800" b="1" dirty="0"/>
        </a:p>
      </dgm:t>
    </dgm:pt>
    <dgm:pt modelId="{63F5173B-752A-463F-A893-E83ED7610AEE}" type="parTrans" cxnId="{7CF54DA9-49DF-4E65-80C0-59A6DDEF4E5F}">
      <dgm:prSet/>
      <dgm:spPr/>
      <dgm:t>
        <a:bodyPr/>
        <a:lstStyle/>
        <a:p>
          <a:endParaRPr lang="ru-RU"/>
        </a:p>
      </dgm:t>
    </dgm:pt>
    <dgm:pt modelId="{8AB005E2-3BC6-4CD6-A625-90E61B585164}" type="sibTrans" cxnId="{7CF54DA9-49DF-4E65-80C0-59A6DDEF4E5F}">
      <dgm:prSet/>
      <dgm:spPr/>
      <dgm:t>
        <a:bodyPr/>
        <a:lstStyle/>
        <a:p>
          <a:endParaRPr lang="ru-RU"/>
        </a:p>
      </dgm:t>
    </dgm:pt>
    <dgm:pt modelId="{5710DE00-C1B8-4F4F-8D9B-A2F888B0FC50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 smtClean="0"/>
            <a:t>Аттестация</a:t>
          </a:r>
          <a:endParaRPr lang="ru-RU" sz="2400" b="1" dirty="0"/>
        </a:p>
      </dgm:t>
    </dgm:pt>
    <dgm:pt modelId="{2712490B-AA32-4FE4-B65A-48DEDDC6E4D8}" type="parTrans" cxnId="{CFDE8F26-4BB5-4B99-8994-BBC82013605F}">
      <dgm:prSet/>
      <dgm:spPr/>
      <dgm:t>
        <a:bodyPr/>
        <a:lstStyle/>
        <a:p>
          <a:endParaRPr lang="ru-RU"/>
        </a:p>
      </dgm:t>
    </dgm:pt>
    <dgm:pt modelId="{51821397-CCC6-4D3E-8248-D9411678F84D}" type="sibTrans" cxnId="{CFDE8F26-4BB5-4B99-8994-BBC82013605F}">
      <dgm:prSet/>
      <dgm:spPr/>
      <dgm:t>
        <a:bodyPr/>
        <a:lstStyle/>
        <a:p>
          <a:endParaRPr lang="ru-RU"/>
        </a:p>
      </dgm:t>
    </dgm:pt>
    <dgm:pt modelId="{D7C1585D-641D-4203-B4CE-33F5079C899A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 smtClean="0"/>
            <a:t>Обобщение</a:t>
          </a:r>
        </a:p>
        <a:p>
          <a:r>
            <a:rPr lang="ru-RU" sz="2400" b="1" dirty="0" smtClean="0"/>
            <a:t>опыта</a:t>
          </a:r>
          <a:endParaRPr lang="ru-RU" sz="2400" b="1" dirty="0"/>
        </a:p>
      </dgm:t>
    </dgm:pt>
    <dgm:pt modelId="{626A443E-EF27-4924-AD19-746E9E28635E}" type="parTrans" cxnId="{FF4153A1-45FC-4579-8EA8-A8B6E6BB720D}">
      <dgm:prSet/>
      <dgm:spPr/>
      <dgm:t>
        <a:bodyPr/>
        <a:lstStyle/>
        <a:p>
          <a:endParaRPr lang="ru-RU"/>
        </a:p>
      </dgm:t>
    </dgm:pt>
    <dgm:pt modelId="{7873CB9C-C5A0-417A-840C-6C8DB4DAA9AB}" type="sibTrans" cxnId="{FF4153A1-45FC-4579-8EA8-A8B6E6BB720D}">
      <dgm:prSet/>
      <dgm:spPr/>
      <dgm:t>
        <a:bodyPr/>
        <a:lstStyle/>
        <a:p>
          <a:endParaRPr lang="ru-RU"/>
        </a:p>
      </dgm:t>
    </dgm:pt>
    <dgm:pt modelId="{98871ECC-A49E-4E3C-944F-A666BDBF82E2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2800" b="1" dirty="0" smtClean="0"/>
            <a:t>Конкурсы </a:t>
          </a:r>
          <a:endParaRPr lang="ru-RU" sz="2800" b="1" dirty="0"/>
        </a:p>
      </dgm:t>
    </dgm:pt>
    <dgm:pt modelId="{DB2F8E50-7E38-478C-8333-BA7064062103}" type="parTrans" cxnId="{92576BB6-D0BA-45FF-95EB-493B278EFCE5}">
      <dgm:prSet/>
      <dgm:spPr/>
      <dgm:t>
        <a:bodyPr/>
        <a:lstStyle/>
        <a:p>
          <a:endParaRPr lang="ru-RU"/>
        </a:p>
      </dgm:t>
    </dgm:pt>
    <dgm:pt modelId="{7E751B79-3D10-4D9A-8A97-D5ABD05189B0}" type="sibTrans" cxnId="{92576BB6-D0BA-45FF-95EB-493B278EFCE5}">
      <dgm:prSet/>
      <dgm:spPr/>
      <dgm:t>
        <a:bodyPr/>
        <a:lstStyle/>
        <a:p>
          <a:endParaRPr lang="ru-RU"/>
        </a:p>
      </dgm:t>
    </dgm:pt>
    <dgm:pt modelId="{29FE753F-6413-49E5-9B61-20C51A8E5266}" type="pres">
      <dgm:prSet presAssocID="{BA57233F-0433-4675-A9A1-22484FB7B0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6F61E0-0A4E-4F28-9A31-799A9EE5D6BD}" type="pres">
      <dgm:prSet presAssocID="{CA405E9E-2A19-4BF4-9DA5-BE029A00D2B7}" presName="boxAndChildren" presStyleCnt="0"/>
      <dgm:spPr/>
    </dgm:pt>
    <dgm:pt modelId="{D42D9B2B-9ED0-497A-8C70-19CB7379393F}" type="pres">
      <dgm:prSet presAssocID="{CA405E9E-2A19-4BF4-9DA5-BE029A00D2B7}" presName="parentTextBox" presStyleLbl="node1" presStyleIdx="0" presStyleCnt="3"/>
      <dgm:spPr/>
      <dgm:t>
        <a:bodyPr/>
        <a:lstStyle/>
        <a:p>
          <a:endParaRPr lang="ru-RU"/>
        </a:p>
      </dgm:t>
    </dgm:pt>
    <dgm:pt modelId="{4C07370D-3A1E-4B27-AEFA-6CCC0BDA9E41}" type="pres">
      <dgm:prSet presAssocID="{CA405E9E-2A19-4BF4-9DA5-BE029A00D2B7}" presName="entireBox" presStyleLbl="node1" presStyleIdx="0" presStyleCnt="3"/>
      <dgm:spPr/>
      <dgm:t>
        <a:bodyPr/>
        <a:lstStyle/>
        <a:p>
          <a:endParaRPr lang="ru-RU"/>
        </a:p>
      </dgm:t>
    </dgm:pt>
    <dgm:pt modelId="{61CBD99C-2229-4DD9-8C91-4321F8E5D068}" type="pres">
      <dgm:prSet presAssocID="{CA405E9E-2A19-4BF4-9DA5-BE029A00D2B7}" presName="descendantBox" presStyleCnt="0"/>
      <dgm:spPr/>
    </dgm:pt>
    <dgm:pt modelId="{E2068945-95CF-4A0B-812F-94A24AD857A0}" type="pres">
      <dgm:prSet presAssocID="{F9E7B89C-E5F0-4C12-A8F8-89743C91F2E1}" presName="childTextBox" presStyleLbl="f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6C17B-1917-4E77-AE99-CFE904FB591E}" type="pres">
      <dgm:prSet presAssocID="{DAB10271-D902-4CF1-A9EC-58E61C72DE74}" presName="childTextBox" presStyleLbl="fg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4C614-EE3A-477B-824D-D465FA9FB706}" type="pres">
      <dgm:prSet presAssocID="{EEAB096C-AB41-48BD-A88D-0C98B117F99B}" presName="sp" presStyleCnt="0"/>
      <dgm:spPr/>
    </dgm:pt>
    <dgm:pt modelId="{865E5FB9-F940-4DFC-A06D-CFEF001628EB}" type="pres">
      <dgm:prSet presAssocID="{709E5F5C-8973-4077-B5AF-0D62F7C0C366}" presName="arrowAndChildren" presStyleCnt="0"/>
      <dgm:spPr/>
    </dgm:pt>
    <dgm:pt modelId="{AE0476C3-6F93-4E20-9E56-FCB7671E35C4}" type="pres">
      <dgm:prSet presAssocID="{709E5F5C-8973-4077-B5AF-0D62F7C0C366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08AAC76C-B092-4876-BBC4-813176BC9526}" type="pres">
      <dgm:prSet presAssocID="{709E5F5C-8973-4077-B5AF-0D62F7C0C366}" presName="arrow" presStyleLbl="node1" presStyleIdx="1" presStyleCnt="3"/>
      <dgm:spPr/>
      <dgm:t>
        <a:bodyPr/>
        <a:lstStyle/>
        <a:p>
          <a:endParaRPr lang="ru-RU"/>
        </a:p>
      </dgm:t>
    </dgm:pt>
    <dgm:pt modelId="{4415FABE-7BAD-4C73-8BB1-297DE1E0C290}" type="pres">
      <dgm:prSet presAssocID="{709E5F5C-8973-4077-B5AF-0D62F7C0C366}" presName="descendantArrow" presStyleCnt="0"/>
      <dgm:spPr/>
    </dgm:pt>
    <dgm:pt modelId="{A41ABA63-C79B-43AF-9871-4C29286BF3D1}" type="pres">
      <dgm:prSet presAssocID="{CECFD2E9-9E76-45C1-970B-6FEA4F705D35}" presName="childTextArrow" presStyleLbl="fgAccFollowNode1" presStyleIdx="2" presStyleCnt="14" custScaleX="83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70675-F37B-4357-A7D9-835F255B3840}" type="pres">
      <dgm:prSet presAssocID="{0B1D3C23-DCE9-4BCE-B9BD-EA85D16F356C}" presName="childTextArrow" presStyleLbl="f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DF720-6BB3-4516-A4B1-323C7BC72CE0}" type="pres">
      <dgm:prSet presAssocID="{99C23A0C-5EE0-4FAC-AC94-4AA5E417AA80}" presName="childTextArrow" presStyleLbl="f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BEAD0-C4DC-4142-A92A-4E3BD9B91F56}" type="pres">
      <dgm:prSet presAssocID="{0F75907D-F2B2-450E-9EB1-FD273817FEC3}" presName="childTextArrow" presStyleLbl="f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C7802-655B-48E1-99AE-6C8747D68C7F}" type="pres">
      <dgm:prSet presAssocID="{5710DE00-C1B8-4F4F-8D9B-A2F888B0FC50}" presName="childTextArrow" presStyleLbl="f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5CB1B-E33C-4C65-A84C-60A829ECACB4}" type="pres">
      <dgm:prSet presAssocID="{D7C1585D-641D-4203-B4CE-33F5079C899A}" presName="childTextArrow" presStyleLbl="f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57D0E-4693-432B-99EF-18E6D6BD6EC5}" type="pres">
      <dgm:prSet presAssocID="{E92F5B49-74D6-4712-BAF1-B13A7364908A}" presName="sp" presStyleCnt="0"/>
      <dgm:spPr/>
    </dgm:pt>
    <dgm:pt modelId="{81AF3C12-EC7A-4444-AA62-246A83707F08}" type="pres">
      <dgm:prSet presAssocID="{D22D8AD3-53BA-4F83-B765-3E6BF86977FF}" presName="arrowAndChildren" presStyleCnt="0"/>
      <dgm:spPr/>
    </dgm:pt>
    <dgm:pt modelId="{EF01C840-A3FC-4F33-9D24-A1E875754052}" type="pres">
      <dgm:prSet presAssocID="{D22D8AD3-53BA-4F83-B765-3E6BF86977FF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860EC94-7517-4D7C-AA1C-B05FF029E527}" type="pres">
      <dgm:prSet presAssocID="{D22D8AD3-53BA-4F83-B765-3E6BF86977FF}" presName="arrow" presStyleLbl="node1" presStyleIdx="2" presStyleCnt="3"/>
      <dgm:spPr/>
      <dgm:t>
        <a:bodyPr/>
        <a:lstStyle/>
        <a:p>
          <a:endParaRPr lang="ru-RU"/>
        </a:p>
      </dgm:t>
    </dgm:pt>
    <dgm:pt modelId="{48F49094-D5E7-4DDF-B52E-45E1D13EB6CE}" type="pres">
      <dgm:prSet presAssocID="{D22D8AD3-53BA-4F83-B765-3E6BF86977FF}" presName="descendantArrow" presStyleCnt="0"/>
      <dgm:spPr/>
    </dgm:pt>
    <dgm:pt modelId="{48348E8E-65F2-44FE-AF3B-B222E86F9B69}" type="pres">
      <dgm:prSet presAssocID="{44185DF5-DEA6-432F-89FC-ADD16C2E1FFB}" presName="childTextArrow" presStyleLbl="f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0CCFB-3B47-408E-B133-C90B7B18C143}" type="pres">
      <dgm:prSet presAssocID="{DB8FBB92-63C6-4506-8F52-018C04BC9662}" presName="childTextArrow" presStyleLbl="f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5F0D4-6EA3-4814-90C2-DD1973CACCB3}" type="pres">
      <dgm:prSet presAssocID="{5CA82B76-1864-46AA-9D01-85D4717B753D}" presName="childTextArrow" presStyleLbl="fg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AD980-8F87-40B0-AA66-E0E0AEC0AEF2}" type="pres">
      <dgm:prSet presAssocID="{F83BC120-B0C1-4B00-A525-555011FA8384}" presName="childTextArrow" presStyleLbl="f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DCC78-93AA-457C-9B11-24C7B99B00E3}" type="pres">
      <dgm:prSet presAssocID="{A367AA1F-A9C3-455B-96B9-9E42D894E256}" presName="childTextArrow" presStyleLbl="fgAccFollowNode1" presStyleIdx="12" presStyleCnt="14" custScaleX="76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5B607-211A-4445-9D5C-B16199F4F900}" type="pres">
      <dgm:prSet presAssocID="{98871ECC-A49E-4E3C-944F-A666BDBF82E2}" presName="childTextArrow" presStyleLbl="fg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970557-0226-4C90-958C-FDC5911D3856}" type="presOf" srcId="{0B1D3C23-DCE9-4BCE-B9BD-EA85D16F356C}" destId="{06570675-F37B-4357-A7D9-835F255B3840}" srcOrd="0" destOrd="0" presId="urn:microsoft.com/office/officeart/2005/8/layout/process4"/>
    <dgm:cxn modelId="{CC971BBB-EBCE-4C16-9B62-A31143B27856}" type="presOf" srcId="{CA405E9E-2A19-4BF4-9DA5-BE029A00D2B7}" destId="{D42D9B2B-9ED0-497A-8C70-19CB7379393F}" srcOrd="0" destOrd="0" presId="urn:microsoft.com/office/officeart/2005/8/layout/process4"/>
    <dgm:cxn modelId="{BA4ADD08-C894-4700-8A8B-E71C4C058FEB}" type="presOf" srcId="{F83BC120-B0C1-4B00-A525-555011FA8384}" destId="{1E2AD980-8F87-40B0-AA66-E0E0AEC0AEF2}" srcOrd="0" destOrd="0" presId="urn:microsoft.com/office/officeart/2005/8/layout/process4"/>
    <dgm:cxn modelId="{86D9AD73-7A99-46F6-A312-0FFBFF83A476}" srcId="{709E5F5C-8973-4077-B5AF-0D62F7C0C366}" destId="{0B1D3C23-DCE9-4BCE-B9BD-EA85D16F356C}" srcOrd="1" destOrd="0" parTransId="{4B47794A-D25F-497E-8374-644B08EC89FD}" sibTransId="{24F6D59A-629E-4100-8FD7-1ADF19E4DC72}"/>
    <dgm:cxn modelId="{9DB3B7F0-FF26-4EBB-828F-833325D46FD6}" type="presOf" srcId="{0F75907D-F2B2-450E-9EB1-FD273817FEC3}" destId="{9D0BEAD0-C4DC-4142-A92A-4E3BD9B91F56}" srcOrd="0" destOrd="0" presId="urn:microsoft.com/office/officeart/2005/8/layout/process4"/>
    <dgm:cxn modelId="{DFABE928-7A02-4DB1-BB58-CD844CCD3A42}" srcId="{D22D8AD3-53BA-4F83-B765-3E6BF86977FF}" destId="{44185DF5-DEA6-432F-89FC-ADD16C2E1FFB}" srcOrd="0" destOrd="0" parTransId="{E1F7AFCE-EC89-4A13-AB72-0FCBA87D5A8D}" sibTransId="{03239906-FF64-4A4B-B046-E0744D6AFBB6}"/>
    <dgm:cxn modelId="{70988B8E-A7C0-4504-B478-CDBC8D75767D}" srcId="{D22D8AD3-53BA-4F83-B765-3E6BF86977FF}" destId="{A367AA1F-A9C3-455B-96B9-9E42D894E256}" srcOrd="4" destOrd="0" parTransId="{93730EF6-861C-475A-9A64-60ACA566C56C}" sibTransId="{B52E1386-AE07-4DFE-8AB8-947485F17364}"/>
    <dgm:cxn modelId="{B37266E9-E9F5-445F-B90D-695C1F20918F}" srcId="{709E5F5C-8973-4077-B5AF-0D62F7C0C366}" destId="{99C23A0C-5EE0-4FAC-AC94-4AA5E417AA80}" srcOrd="2" destOrd="0" parTransId="{012D9633-E794-43ED-9534-5D0688995CAD}" sibTransId="{BC3F07A1-B8B2-4D9E-96C7-9B68C3CDF743}"/>
    <dgm:cxn modelId="{755BA9F2-C0EF-4F1F-A5B6-7E3387A9B81C}" type="presOf" srcId="{D22D8AD3-53BA-4F83-B765-3E6BF86977FF}" destId="{E860EC94-7517-4D7C-AA1C-B05FF029E527}" srcOrd="1" destOrd="0" presId="urn:microsoft.com/office/officeart/2005/8/layout/process4"/>
    <dgm:cxn modelId="{D649199B-5E3A-4970-B206-96F2BB4FFE35}" srcId="{D22D8AD3-53BA-4F83-B765-3E6BF86977FF}" destId="{F83BC120-B0C1-4B00-A525-555011FA8384}" srcOrd="3" destOrd="0" parTransId="{C3EF06CA-ECF7-473D-9FD4-C23790717479}" sibTransId="{BDFE1AB8-B978-40BE-BC05-D2A5317D2DCC}"/>
    <dgm:cxn modelId="{8F543919-71C0-414B-A06F-D0D29A3B7369}" type="presOf" srcId="{44185DF5-DEA6-432F-89FC-ADD16C2E1FFB}" destId="{48348E8E-65F2-44FE-AF3B-B222E86F9B69}" srcOrd="0" destOrd="0" presId="urn:microsoft.com/office/officeart/2005/8/layout/process4"/>
    <dgm:cxn modelId="{2376DABC-3639-477A-8EF1-E6FF34A68AD7}" type="presOf" srcId="{DB8FBB92-63C6-4506-8F52-018C04BC9662}" destId="{3640CCFB-3B47-408E-B133-C90B7B18C143}" srcOrd="0" destOrd="0" presId="urn:microsoft.com/office/officeart/2005/8/layout/process4"/>
    <dgm:cxn modelId="{92576BB6-D0BA-45FF-95EB-493B278EFCE5}" srcId="{D22D8AD3-53BA-4F83-B765-3E6BF86977FF}" destId="{98871ECC-A49E-4E3C-944F-A666BDBF82E2}" srcOrd="5" destOrd="0" parTransId="{DB2F8E50-7E38-478C-8333-BA7064062103}" sibTransId="{7E751B79-3D10-4D9A-8A97-D5ABD05189B0}"/>
    <dgm:cxn modelId="{559D7181-9D44-468D-90AB-633ECD99B8C9}" srcId="{709E5F5C-8973-4077-B5AF-0D62F7C0C366}" destId="{CECFD2E9-9E76-45C1-970B-6FEA4F705D35}" srcOrd="0" destOrd="0" parTransId="{8F58D2DA-1BBD-4148-996C-3B98D5A6F4E4}" sibTransId="{214CB822-C59F-433D-81A1-5AAFE391E8EF}"/>
    <dgm:cxn modelId="{54C7CD52-53ED-42A1-9BE4-C4F118F80B18}" type="presOf" srcId="{BA57233F-0433-4675-A9A1-22484FB7B00B}" destId="{29FE753F-6413-49E5-9B61-20C51A8E5266}" srcOrd="0" destOrd="0" presId="urn:microsoft.com/office/officeart/2005/8/layout/process4"/>
    <dgm:cxn modelId="{8F54A04D-A0AC-4D27-A04B-435D83BE86D8}" srcId="{BA57233F-0433-4675-A9A1-22484FB7B00B}" destId="{CA405E9E-2A19-4BF4-9DA5-BE029A00D2B7}" srcOrd="2" destOrd="0" parTransId="{5CD5C6A1-27F9-41A4-AFAB-BD7E2D27BE22}" sibTransId="{5B41F7E9-C951-44DE-892E-0232D0670DFF}"/>
    <dgm:cxn modelId="{5A8DABA5-969D-4F55-A418-D55FADFF56C7}" srcId="{CA405E9E-2A19-4BF4-9DA5-BE029A00D2B7}" destId="{DAB10271-D902-4CF1-A9EC-58E61C72DE74}" srcOrd="1" destOrd="0" parTransId="{ECFC6A8A-9BFC-4C38-82C0-A292154F9BC9}" sibTransId="{EDB14E01-9116-43C9-940E-9D4DEBF3D79E}"/>
    <dgm:cxn modelId="{7E41593A-4486-4F6F-BD51-F8CCFF84EC0B}" type="presOf" srcId="{709E5F5C-8973-4077-B5AF-0D62F7C0C366}" destId="{08AAC76C-B092-4876-BBC4-813176BC9526}" srcOrd="1" destOrd="0" presId="urn:microsoft.com/office/officeart/2005/8/layout/process4"/>
    <dgm:cxn modelId="{AE37CEE6-30EE-4838-8FC2-465A64BC2E73}" type="presOf" srcId="{A367AA1F-A9C3-455B-96B9-9E42D894E256}" destId="{1E6DCC78-93AA-457C-9B11-24C7B99B00E3}" srcOrd="0" destOrd="0" presId="urn:microsoft.com/office/officeart/2005/8/layout/process4"/>
    <dgm:cxn modelId="{64101900-4FC7-4E73-8D34-85CD1FEDFF06}" type="presOf" srcId="{DAB10271-D902-4CF1-A9EC-58E61C72DE74}" destId="{1516C17B-1917-4E77-AE99-CFE904FB591E}" srcOrd="0" destOrd="0" presId="urn:microsoft.com/office/officeart/2005/8/layout/process4"/>
    <dgm:cxn modelId="{FF4153A1-45FC-4579-8EA8-A8B6E6BB720D}" srcId="{709E5F5C-8973-4077-B5AF-0D62F7C0C366}" destId="{D7C1585D-641D-4203-B4CE-33F5079C899A}" srcOrd="5" destOrd="0" parTransId="{626A443E-EF27-4924-AD19-746E9E28635E}" sibTransId="{7873CB9C-C5A0-417A-840C-6C8DB4DAA9AB}"/>
    <dgm:cxn modelId="{CFDE8F26-4BB5-4B99-8994-BBC82013605F}" srcId="{709E5F5C-8973-4077-B5AF-0D62F7C0C366}" destId="{5710DE00-C1B8-4F4F-8D9B-A2F888B0FC50}" srcOrd="4" destOrd="0" parTransId="{2712490B-AA32-4FE4-B65A-48DEDDC6E4D8}" sibTransId="{51821397-CCC6-4D3E-8248-D9411678F84D}"/>
    <dgm:cxn modelId="{2172CE07-22AA-47E2-AEAA-67B07FA32012}" type="presOf" srcId="{5710DE00-C1B8-4F4F-8D9B-A2F888B0FC50}" destId="{D61C7802-655B-48E1-99AE-6C8747D68C7F}" srcOrd="0" destOrd="0" presId="urn:microsoft.com/office/officeart/2005/8/layout/process4"/>
    <dgm:cxn modelId="{E37A82EB-B746-4985-8259-132211D2C15B}" type="presOf" srcId="{5CA82B76-1864-46AA-9D01-85D4717B753D}" destId="{2CF5F0D4-6EA3-4814-90C2-DD1973CACCB3}" srcOrd="0" destOrd="0" presId="urn:microsoft.com/office/officeart/2005/8/layout/process4"/>
    <dgm:cxn modelId="{7CF54DA9-49DF-4E65-80C0-59A6DDEF4E5F}" srcId="{709E5F5C-8973-4077-B5AF-0D62F7C0C366}" destId="{0F75907D-F2B2-450E-9EB1-FD273817FEC3}" srcOrd="3" destOrd="0" parTransId="{63F5173B-752A-463F-A893-E83ED7610AEE}" sibTransId="{8AB005E2-3BC6-4CD6-A625-90E61B585164}"/>
    <dgm:cxn modelId="{7FA726CE-F754-4B92-935F-82599E35D7CB}" srcId="{BA57233F-0433-4675-A9A1-22484FB7B00B}" destId="{D22D8AD3-53BA-4F83-B765-3E6BF86977FF}" srcOrd="0" destOrd="0" parTransId="{F173E8B7-86E7-432A-9444-D9C61412B202}" sibTransId="{E92F5B49-74D6-4712-BAF1-B13A7364908A}"/>
    <dgm:cxn modelId="{A25DE19C-02FB-4957-ABDF-C77C12A51A70}" type="presOf" srcId="{99C23A0C-5EE0-4FAC-AC94-4AA5E417AA80}" destId="{F5EDF720-6BB3-4516-A4B1-323C7BC72CE0}" srcOrd="0" destOrd="0" presId="urn:microsoft.com/office/officeart/2005/8/layout/process4"/>
    <dgm:cxn modelId="{37DC7886-BD20-4DDF-A69A-2A1575E880D8}" srcId="{BA57233F-0433-4675-A9A1-22484FB7B00B}" destId="{709E5F5C-8973-4077-B5AF-0D62F7C0C366}" srcOrd="1" destOrd="0" parTransId="{B8263FD8-C019-49BA-91A5-EB573746C0DF}" sibTransId="{EEAB096C-AB41-48BD-A88D-0C98B117F99B}"/>
    <dgm:cxn modelId="{8FFE17A4-D0C7-4920-866B-DA03DD34DFC6}" srcId="{D22D8AD3-53BA-4F83-B765-3E6BF86977FF}" destId="{5CA82B76-1864-46AA-9D01-85D4717B753D}" srcOrd="2" destOrd="0" parTransId="{9BDAA515-0335-445E-9874-131080FFD5EC}" sibTransId="{25BFA2D4-052F-4BC4-BE2F-B99FE2EA5CFF}"/>
    <dgm:cxn modelId="{8D99BBD0-582A-4352-98B6-334AF89C3ED9}" srcId="{D22D8AD3-53BA-4F83-B765-3E6BF86977FF}" destId="{DB8FBB92-63C6-4506-8F52-018C04BC9662}" srcOrd="1" destOrd="0" parTransId="{CC5F8A98-EF4A-4DC2-A8B9-07D303579686}" sibTransId="{A0884759-2FE9-404F-B06B-DAF30CFF7DDA}"/>
    <dgm:cxn modelId="{02D1E223-CB6A-49B0-833A-203D1C305508}" type="presOf" srcId="{F9E7B89C-E5F0-4C12-A8F8-89743C91F2E1}" destId="{E2068945-95CF-4A0B-812F-94A24AD857A0}" srcOrd="0" destOrd="0" presId="urn:microsoft.com/office/officeart/2005/8/layout/process4"/>
    <dgm:cxn modelId="{2B6689AD-E0AF-4300-82A3-CE0659A4780A}" type="presOf" srcId="{98871ECC-A49E-4E3C-944F-A666BDBF82E2}" destId="{BEB5B607-211A-4445-9D5C-B16199F4F900}" srcOrd="0" destOrd="0" presId="urn:microsoft.com/office/officeart/2005/8/layout/process4"/>
    <dgm:cxn modelId="{D30B2A71-B6B7-4BFF-8363-9508A123355C}" type="presOf" srcId="{D7C1585D-641D-4203-B4CE-33F5079C899A}" destId="{5785CB1B-E33C-4C65-A84C-60A829ECACB4}" srcOrd="0" destOrd="0" presId="urn:microsoft.com/office/officeart/2005/8/layout/process4"/>
    <dgm:cxn modelId="{275510C4-7908-453B-AC7D-6F750C744410}" type="presOf" srcId="{709E5F5C-8973-4077-B5AF-0D62F7C0C366}" destId="{AE0476C3-6F93-4E20-9E56-FCB7671E35C4}" srcOrd="0" destOrd="0" presId="urn:microsoft.com/office/officeart/2005/8/layout/process4"/>
    <dgm:cxn modelId="{0162EE81-F06D-474E-BA39-2A0FC314111E}" type="presOf" srcId="{D22D8AD3-53BA-4F83-B765-3E6BF86977FF}" destId="{EF01C840-A3FC-4F33-9D24-A1E875754052}" srcOrd="0" destOrd="0" presId="urn:microsoft.com/office/officeart/2005/8/layout/process4"/>
    <dgm:cxn modelId="{067A338D-B247-43A7-B578-9681923604E9}" type="presOf" srcId="{CECFD2E9-9E76-45C1-970B-6FEA4F705D35}" destId="{A41ABA63-C79B-43AF-9871-4C29286BF3D1}" srcOrd="0" destOrd="0" presId="urn:microsoft.com/office/officeart/2005/8/layout/process4"/>
    <dgm:cxn modelId="{195DAD80-B413-4DD9-9184-AD292886B7BE}" type="presOf" srcId="{CA405E9E-2A19-4BF4-9DA5-BE029A00D2B7}" destId="{4C07370D-3A1E-4B27-AEFA-6CCC0BDA9E41}" srcOrd="1" destOrd="0" presId="urn:microsoft.com/office/officeart/2005/8/layout/process4"/>
    <dgm:cxn modelId="{31B397CF-2086-40CE-B697-9C2172DAA331}" srcId="{CA405E9E-2A19-4BF4-9DA5-BE029A00D2B7}" destId="{F9E7B89C-E5F0-4C12-A8F8-89743C91F2E1}" srcOrd="0" destOrd="0" parTransId="{1746451D-A8C0-4EB3-85C8-CE5153B5C09F}" sibTransId="{97131850-5BDB-4D1B-A1DE-4D1DF207B6BC}"/>
    <dgm:cxn modelId="{2E00C29A-E3D1-4C95-A69A-B628D987D725}" type="presParOf" srcId="{29FE753F-6413-49E5-9B61-20C51A8E5266}" destId="{9E6F61E0-0A4E-4F28-9A31-799A9EE5D6BD}" srcOrd="0" destOrd="0" presId="urn:microsoft.com/office/officeart/2005/8/layout/process4"/>
    <dgm:cxn modelId="{8F97792F-439B-4F14-A921-521334AE2934}" type="presParOf" srcId="{9E6F61E0-0A4E-4F28-9A31-799A9EE5D6BD}" destId="{D42D9B2B-9ED0-497A-8C70-19CB7379393F}" srcOrd="0" destOrd="0" presId="urn:microsoft.com/office/officeart/2005/8/layout/process4"/>
    <dgm:cxn modelId="{035D7CA8-B0C4-4866-8B88-62774C43DB57}" type="presParOf" srcId="{9E6F61E0-0A4E-4F28-9A31-799A9EE5D6BD}" destId="{4C07370D-3A1E-4B27-AEFA-6CCC0BDA9E41}" srcOrd="1" destOrd="0" presId="urn:microsoft.com/office/officeart/2005/8/layout/process4"/>
    <dgm:cxn modelId="{3CEFA313-B1EC-4CF1-B213-9D2DFFC6C132}" type="presParOf" srcId="{9E6F61E0-0A4E-4F28-9A31-799A9EE5D6BD}" destId="{61CBD99C-2229-4DD9-8C91-4321F8E5D068}" srcOrd="2" destOrd="0" presId="urn:microsoft.com/office/officeart/2005/8/layout/process4"/>
    <dgm:cxn modelId="{7E91C86F-2017-409B-B9B7-F382A984ACE7}" type="presParOf" srcId="{61CBD99C-2229-4DD9-8C91-4321F8E5D068}" destId="{E2068945-95CF-4A0B-812F-94A24AD857A0}" srcOrd="0" destOrd="0" presId="urn:microsoft.com/office/officeart/2005/8/layout/process4"/>
    <dgm:cxn modelId="{14130550-0542-4EB0-ABFF-E1895AC7EEEE}" type="presParOf" srcId="{61CBD99C-2229-4DD9-8C91-4321F8E5D068}" destId="{1516C17B-1917-4E77-AE99-CFE904FB591E}" srcOrd="1" destOrd="0" presId="urn:microsoft.com/office/officeart/2005/8/layout/process4"/>
    <dgm:cxn modelId="{456129BF-A42E-4D67-9A91-19148F026CE4}" type="presParOf" srcId="{29FE753F-6413-49E5-9B61-20C51A8E5266}" destId="{9514C614-EE3A-477B-824D-D465FA9FB706}" srcOrd="1" destOrd="0" presId="urn:microsoft.com/office/officeart/2005/8/layout/process4"/>
    <dgm:cxn modelId="{0C16398F-4BBD-459C-8F58-1E82E9C13568}" type="presParOf" srcId="{29FE753F-6413-49E5-9B61-20C51A8E5266}" destId="{865E5FB9-F940-4DFC-A06D-CFEF001628EB}" srcOrd="2" destOrd="0" presId="urn:microsoft.com/office/officeart/2005/8/layout/process4"/>
    <dgm:cxn modelId="{7C2D8A43-E193-4616-A3B1-DF720254075D}" type="presParOf" srcId="{865E5FB9-F940-4DFC-A06D-CFEF001628EB}" destId="{AE0476C3-6F93-4E20-9E56-FCB7671E35C4}" srcOrd="0" destOrd="0" presId="urn:microsoft.com/office/officeart/2005/8/layout/process4"/>
    <dgm:cxn modelId="{81EFEA83-D803-4BB9-AA47-C094B7D7ADB7}" type="presParOf" srcId="{865E5FB9-F940-4DFC-A06D-CFEF001628EB}" destId="{08AAC76C-B092-4876-BBC4-813176BC9526}" srcOrd="1" destOrd="0" presId="urn:microsoft.com/office/officeart/2005/8/layout/process4"/>
    <dgm:cxn modelId="{380D91B7-885C-4FB7-983D-FB06F24CA507}" type="presParOf" srcId="{865E5FB9-F940-4DFC-A06D-CFEF001628EB}" destId="{4415FABE-7BAD-4C73-8BB1-297DE1E0C290}" srcOrd="2" destOrd="0" presId="urn:microsoft.com/office/officeart/2005/8/layout/process4"/>
    <dgm:cxn modelId="{D87F0C91-8F4C-4176-92FC-D41038FEFBAC}" type="presParOf" srcId="{4415FABE-7BAD-4C73-8BB1-297DE1E0C290}" destId="{A41ABA63-C79B-43AF-9871-4C29286BF3D1}" srcOrd="0" destOrd="0" presId="urn:microsoft.com/office/officeart/2005/8/layout/process4"/>
    <dgm:cxn modelId="{E1FD2532-DCF7-4FA9-B2C7-C12A1C6EFCE7}" type="presParOf" srcId="{4415FABE-7BAD-4C73-8BB1-297DE1E0C290}" destId="{06570675-F37B-4357-A7D9-835F255B3840}" srcOrd="1" destOrd="0" presId="urn:microsoft.com/office/officeart/2005/8/layout/process4"/>
    <dgm:cxn modelId="{F2663EB4-880E-4FE4-9B15-A14FDFB4B45D}" type="presParOf" srcId="{4415FABE-7BAD-4C73-8BB1-297DE1E0C290}" destId="{F5EDF720-6BB3-4516-A4B1-323C7BC72CE0}" srcOrd="2" destOrd="0" presId="urn:microsoft.com/office/officeart/2005/8/layout/process4"/>
    <dgm:cxn modelId="{210F49F4-1F57-466A-99B7-8F40D0B6C22F}" type="presParOf" srcId="{4415FABE-7BAD-4C73-8BB1-297DE1E0C290}" destId="{9D0BEAD0-C4DC-4142-A92A-4E3BD9B91F56}" srcOrd="3" destOrd="0" presId="urn:microsoft.com/office/officeart/2005/8/layout/process4"/>
    <dgm:cxn modelId="{69011116-EE96-4903-B5A4-8DDD10146215}" type="presParOf" srcId="{4415FABE-7BAD-4C73-8BB1-297DE1E0C290}" destId="{D61C7802-655B-48E1-99AE-6C8747D68C7F}" srcOrd="4" destOrd="0" presId="urn:microsoft.com/office/officeart/2005/8/layout/process4"/>
    <dgm:cxn modelId="{E8F096F9-43D4-469B-816A-D1663D501E13}" type="presParOf" srcId="{4415FABE-7BAD-4C73-8BB1-297DE1E0C290}" destId="{5785CB1B-E33C-4C65-A84C-60A829ECACB4}" srcOrd="5" destOrd="0" presId="urn:microsoft.com/office/officeart/2005/8/layout/process4"/>
    <dgm:cxn modelId="{1038B374-57D0-4459-A3DE-B42076B24F06}" type="presParOf" srcId="{29FE753F-6413-49E5-9B61-20C51A8E5266}" destId="{ECA57D0E-4693-432B-99EF-18E6D6BD6EC5}" srcOrd="3" destOrd="0" presId="urn:microsoft.com/office/officeart/2005/8/layout/process4"/>
    <dgm:cxn modelId="{0E74C832-E357-4D1A-AA94-B671982133C5}" type="presParOf" srcId="{29FE753F-6413-49E5-9B61-20C51A8E5266}" destId="{81AF3C12-EC7A-4444-AA62-246A83707F08}" srcOrd="4" destOrd="0" presId="urn:microsoft.com/office/officeart/2005/8/layout/process4"/>
    <dgm:cxn modelId="{4D93CCD0-034A-4DAE-97EC-259425518F8C}" type="presParOf" srcId="{81AF3C12-EC7A-4444-AA62-246A83707F08}" destId="{EF01C840-A3FC-4F33-9D24-A1E875754052}" srcOrd="0" destOrd="0" presId="urn:microsoft.com/office/officeart/2005/8/layout/process4"/>
    <dgm:cxn modelId="{C34FBDE0-CBA7-4806-898B-BDFF35A190D8}" type="presParOf" srcId="{81AF3C12-EC7A-4444-AA62-246A83707F08}" destId="{E860EC94-7517-4D7C-AA1C-B05FF029E527}" srcOrd="1" destOrd="0" presId="urn:microsoft.com/office/officeart/2005/8/layout/process4"/>
    <dgm:cxn modelId="{CBB4A896-8E64-4760-9CF2-C5A33A128D19}" type="presParOf" srcId="{81AF3C12-EC7A-4444-AA62-246A83707F08}" destId="{48F49094-D5E7-4DDF-B52E-45E1D13EB6CE}" srcOrd="2" destOrd="0" presId="urn:microsoft.com/office/officeart/2005/8/layout/process4"/>
    <dgm:cxn modelId="{79860260-BF09-4A7B-86E3-8E0EFDDD6342}" type="presParOf" srcId="{48F49094-D5E7-4DDF-B52E-45E1D13EB6CE}" destId="{48348E8E-65F2-44FE-AF3B-B222E86F9B69}" srcOrd="0" destOrd="0" presId="urn:microsoft.com/office/officeart/2005/8/layout/process4"/>
    <dgm:cxn modelId="{39759F9B-A43A-4D10-B506-65543501FBE4}" type="presParOf" srcId="{48F49094-D5E7-4DDF-B52E-45E1D13EB6CE}" destId="{3640CCFB-3B47-408E-B133-C90B7B18C143}" srcOrd="1" destOrd="0" presId="urn:microsoft.com/office/officeart/2005/8/layout/process4"/>
    <dgm:cxn modelId="{D6623297-F609-4C92-B1D8-294663244E8C}" type="presParOf" srcId="{48F49094-D5E7-4DDF-B52E-45E1D13EB6CE}" destId="{2CF5F0D4-6EA3-4814-90C2-DD1973CACCB3}" srcOrd="2" destOrd="0" presId="urn:microsoft.com/office/officeart/2005/8/layout/process4"/>
    <dgm:cxn modelId="{E0BF649F-F02E-45A1-B297-AE8703FF4E23}" type="presParOf" srcId="{48F49094-D5E7-4DDF-B52E-45E1D13EB6CE}" destId="{1E2AD980-8F87-40B0-AA66-E0E0AEC0AEF2}" srcOrd="3" destOrd="0" presId="urn:microsoft.com/office/officeart/2005/8/layout/process4"/>
    <dgm:cxn modelId="{42D75D74-7AFE-41FE-9B7E-62A84E27CCC3}" type="presParOf" srcId="{48F49094-D5E7-4DDF-B52E-45E1D13EB6CE}" destId="{1E6DCC78-93AA-457C-9B11-24C7B99B00E3}" srcOrd="4" destOrd="0" presId="urn:microsoft.com/office/officeart/2005/8/layout/process4"/>
    <dgm:cxn modelId="{6B1B5E8C-F629-403A-821F-29BC39E1338A}" type="presParOf" srcId="{48F49094-D5E7-4DDF-B52E-45E1D13EB6CE}" destId="{BEB5B607-211A-4445-9D5C-B16199F4F900}" srcOrd="5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DD81D-D41B-4646-8459-A38456536824}">
      <dsp:nvSpPr>
        <dsp:cNvPr id="0" name=""/>
        <dsp:cNvSpPr/>
      </dsp:nvSpPr>
      <dsp:spPr>
        <a:xfrm>
          <a:off x="3085839" y="575904"/>
          <a:ext cx="5760720" cy="5500450"/>
        </a:xfrm>
        <a:prstGeom prst="pie">
          <a:avLst>
            <a:gd name="adj1" fmla="val 16200000"/>
            <a:gd name="adj2" fmla="val 1800000"/>
          </a:avLst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ВНУТРИ</a:t>
          </a:r>
          <a:br>
            <a: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ШКОЛЫ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ПК</a:t>
          </a:r>
          <a:endParaRPr lang="ru-RU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21876" y="1741476"/>
        <a:ext cx="2057400" cy="1637038"/>
      </dsp:txXfrm>
    </dsp:sp>
    <dsp:sp modelId="{6EEC35D1-DBFA-4A58-BB49-2E5777CCEF6C}">
      <dsp:nvSpPr>
        <dsp:cNvPr id="0" name=""/>
        <dsp:cNvSpPr/>
      </dsp:nvSpPr>
      <dsp:spPr>
        <a:xfrm>
          <a:off x="2967196" y="651509"/>
          <a:ext cx="5760720" cy="5760720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САМООБРАЗОВАНИЕ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38796" y="4389120"/>
        <a:ext cx="3086100" cy="1508760"/>
      </dsp:txXfrm>
    </dsp:sp>
    <dsp:sp modelId="{F9553BB4-4798-43DB-AA52-66CD2E3D389D}">
      <dsp:nvSpPr>
        <dsp:cNvPr id="0" name=""/>
        <dsp:cNvSpPr/>
      </dsp:nvSpPr>
      <dsp:spPr>
        <a:xfrm>
          <a:off x="2848553" y="445769"/>
          <a:ext cx="5760720" cy="5760720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ВНЕ ШКОЛЫ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ПК</a:t>
          </a:r>
          <a:endParaRPr lang="ru-RU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15836" y="1666494"/>
        <a:ext cx="2057400" cy="1714500"/>
      </dsp:txXfrm>
    </dsp:sp>
    <dsp:sp modelId="{E605BF09-6374-46ED-9BE4-C25E8DED7FA7}">
      <dsp:nvSpPr>
        <dsp:cNvPr id="0" name=""/>
        <dsp:cNvSpPr/>
      </dsp:nvSpPr>
      <dsp:spPr>
        <a:xfrm>
          <a:off x="2729699" y="89967"/>
          <a:ext cx="6473952" cy="647395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2FF66-AC04-4AEC-8E0C-0DEA14E0F4FA}">
      <dsp:nvSpPr>
        <dsp:cNvPr id="0" name=""/>
        <dsp:cNvSpPr/>
      </dsp:nvSpPr>
      <dsp:spPr>
        <a:xfrm>
          <a:off x="2610580" y="294529"/>
          <a:ext cx="6473952" cy="647395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86047-B6FB-4EA9-8D6B-2F34B434B94F}">
      <dsp:nvSpPr>
        <dsp:cNvPr id="0" name=""/>
        <dsp:cNvSpPr/>
      </dsp:nvSpPr>
      <dsp:spPr>
        <a:xfrm>
          <a:off x="2491461" y="89153"/>
          <a:ext cx="6473952" cy="647395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7370D-3A1E-4B27-AEFA-6CCC0BDA9E41}">
      <dsp:nvSpPr>
        <dsp:cNvPr id="0" name=""/>
        <dsp:cNvSpPr/>
      </dsp:nvSpPr>
      <dsp:spPr>
        <a:xfrm>
          <a:off x="0" y="5162379"/>
          <a:ext cx="12192000" cy="169440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САМООБРАЗОВАНИЕ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5162379"/>
        <a:ext cx="12192000" cy="914980"/>
      </dsp:txXfrm>
    </dsp:sp>
    <dsp:sp modelId="{E2068945-95CF-4A0B-812F-94A24AD857A0}">
      <dsp:nvSpPr>
        <dsp:cNvPr id="0" name=""/>
        <dsp:cNvSpPr/>
      </dsp:nvSpPr>
      <dsp:spPr>
        <a:xfrm>
          <a:off x="0" y="6043471"/>
          <a:ext cx="6095999" cy="779427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Портфолио профессиональных достижений</a:t>
          </a:r>
          <a:endParaRPr lang="ru-RU" sz="2800" b="1" kern="1200" dirty="0"/>
        </a:p>
      </dsp:txBody>
      <dsp:txXfrm>
        <a:off x="0" y="6043471"/>
        <a:ext cx="6095999" cy="779427"/>
      </dsp:txXfrm>
    </dsp:sp>
    <dsp:sp modelId="{1516C17B-1917-4E77-AE99-CFE904FB591E}">
      <dsp:nvSpPr>
        <dsp:cNvPr id="0" name=""/>
        <dsp:cNvSpPr/>
      </dsp:nvSpPr>
      <dsp:spPr>
        <a:xfrm>
          <a:off x="6096000" y="6043471"/>
          <a:ext cx="6095999" cy="779427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Тема по самообразованию</a:t>
          </a:r>
          <a:endParaRPr lang="ru-RU" sz="2800" b="1" kern="1200" dirty="0"/>
        </a:p>
      </dsp:txBody>
      <dsp:txXfrm>
        <a:off x="6096000" y="6043471"/>
        <a:ext cx="6095999" cy="779427"/>
      </dsp:txXfrm>
    </dsp:sp>
    <dsp:sp modelId="{08AAC76C-B092-4876-BBC4-813176BC9526}">
      <dsp:nvSpPr>
        <dsp:cNvPr id="0" name=""/>
        <dsp:cNvSpPr/>
      </dsp:nvSpPr>
      <dsp:spPr>
        <a:xfrm rot="10800000">
          <a:off x="0" y="2581795"/>
          <a:ext cx="12192000" cy="2605999"/>
        </a:xfrm>
        <a:prstGeom prst="upArrowCallou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ВНУТРИШКОЛЬНОЕ ПК</a:t>
          </a:r>
          <a:endParaRPr lang="ru-RU" sz="3200" b="1" kern="1200" dirty="0">
            <a:solidFill>
              <a:schemeClr val="tx1"/>
            </a:solidFill>
          </a:endParaRPr>
        </a:p>
      </dsp:txBody>
      <dsp:txXfrm rot="-10800000">
        <a:off x="0" y="2581795"/>
        <a:ext cx="12192000" cy="914705"/>
      </dsp:txXfrm>
    </dsp:sp>
    <dsp:sp modelId="{A41ABA63-C79B-43AF-9871-4C29286BF3D1}">
      <dsp:nvSpPr>
        <dsp:cNvPr id="0" name=""/>
        <dsp:cNvSpPr/>
      </dsp:nvSpPr>
      <dsp:spPr>
        <a:xfrm>
          <a:off x="123" y="3496501"/>
          <a:ext cx="1744019" cy="779193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ПС</a:t>
          </a:r>
          <a:endParaRPr lang="ru-RU" sz="2800" b="1" kern="1200" dirty="0"/>
        </a:p>
      </dsp:txBody>
      <dsp:txXfrm>
        <a:off x="123" y="3496501"/>
        <a:ext cx="1744019" cy="779193"/>
      </dsp:txXfrm>
    </dsp:sp>
    <dsp:sp modelId="{06570675-F37B-4357-A7D9-835F255B3840}">
      <dsp:nvSpPr>
        <dsp:cNvPr id="0" name=""/>
        <dsp:cNvSpPr/>
      </dsp:nvSpPr>
      <dsp:spPr>
        <a:xfrm>
          <a:off x="1744142" y="3496501"/>
          <a:ext cx="2089546" cy="779193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МС</a:t>
          </a:r>
          <a:endParaRPr lang="ru-RU" sz="2800" b="1" kern="1200" dirty="0"/>
        </a:p>
      </dsp:txBody>
      <dsp:txXfrm>
        <a:off x="1744142" y="3496501"/>
        <a:ext cx="2089546" cy="779193"/>
      </dsp:txXfrm>
    </dsp:sp>
    <dsp:sp modelId="{F5EDF720-6BB3-4516-A4B1-323C7BC72CE0}">
      <dsp:nvSpPr>
        <dsp:cNvPr id="0" name=""/>
        <dsp:cNvSpPr/>
      </dsp:nvSpPr>
      <dsp:spPr>
        <a:xfrm>
          <a:off x="3833689" y="3496501"/>
          <a:ext cx="2089546" cy="779193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ШМО</a:t>
          </a:r>
          <a:endParaRPr lang="ru-RU" sz="2800" b="1" kern="1200" dirty="0"/>
        </a:p>
      </dsp:txBody>
      <dsp:txXfrm>
        <a:off x="3833689" y="3496501"/>
        <a:ext cx="2089546" cy="779193"/>
      </dsp:txXfrm>
    </dsp:sp>
    <dsp:sp modelId="{9D0BEAD0-C4DC-4142-A92A-4E3BD9B91F56}">
      <dsp:nvSpPr>
        <dsp:cNvPr id="0" name=""/>
        <dsp:cNvSpPr/>
      </dsp:nvSpPr>
      <dsp:spPr>
        <a:xfrm>
          <a:off x="5923236" y="3496501"/>
          <a:ext cx="2089546" cy="779193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ШМП</a:t>
          </a:r>
          <a:endParaRPr lang="ru-RU" sz="2800" b="1" kern="1200" dirty="0"/>
        </a:p>
      </dsp:txBody>
      <dsp:txXfrm>
        <a:off x="5923236" y="3496501"/>
        <a:ext cx="2089546" cy="779193"/>
      </dsp:txXfrm>
    </dsp:sp>
    <dsp:sp modelId="{D61C7802-655B-48E1-99AE-6C8747D68C7F}">
      <dsp:nvSpPr>
        <dsp:cNvPr id="0" name=""/>
        <dsp:cNvSpPr/>
      </dsp:nvSpPr>
      <dsp:spPr>
        <a:xfrm>
          <a:off x="8012783" y="3496501"/>
          <a:ext cx="2089546" cy="779193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Аттестация</a:t>
          </a:r>
          <a:endParaRPr lang="ru-RU" sz="2400" b="1" kern="1200" dirty="0"/>
        </a:p>
      </dsp:txBody>
      <dsp:txXfrm>
        <a:off x="8012783" y="3496501"/>
        <a:ext cx="2089546" cy="779193"/>
      </dsp:txXfrm>
    </dsp:sp>
    <dsp:sp modelId="{5785CB1B-E33C-4C65-A84C-60A829ECACB4}">
      <dsp:nvSpPr>
        <dsp:cNvPr id="0" name=""/>
        <dsp:cNvSpPr/>
      </dsp:nvSpPr>
      <dsp:spPr>
        <a:xfrm>
          <a:off x="10102330" y="3496501"/>
          <a:ext cx="2089546" cy="779193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Обобщение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опыта</a:t>
          </a:r>
          <a:endParaRPr lang="ru-RU" sz="2400" b="1" kern="1200" dirty="0"/>
        </a:p>
      </dsp:txBody>
      <dsp:txXfrm>
        <a:off x="10102330" y="3496501"/>
        <a:ext cx="2089546" cy="779193"/>
      </dsp:txXfrm>
    </dsp:sp>
    <dsp:sp modelId="{E860EC94-7517-4D7C-AA1C-B05FF029E527}">
      <dsp:nvSpPr>
        <dsp:cNvPr id="0" name=""/>
        <dsp:cNvSpPr/>
      </dsp:nvSpPr>
      <dsp:spPr>
        <a:xfrm rot="10800000">
          <a:off x="0" y="1212"/>
          <a:ext cx="12192000" cy="2605999"/>
        </a:xfrm>
        <a:prstGeom prst="upArrowCallou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ВНЕШКОЛЬНОЕ ПК</a:t>
          </a:r>
          <a:endParaRPr lang="ru-RU" sz="3200" b="1" kern="1200" dirty="0">
            <a:solidFill>
              <a:schemeClr val="tx1"/>
            </a:solidFill>
          </a:endParaRPr>
        </a:p>
      </dsp:txBody>
      <dsp:txXfrm rot="-10800000">
        <a:off x="0" y="1212"/>
        <a:ext cx="12192000" cy="914705"/>
      </dsp:txXfrm>
    </dsp:sp>
    <dsp:sp modelId="{48348E8E-65F2-44FE-AF3B-B222E86F9B69}">
      <dsp:nvSpPr>
        <dsp:cNvPr id="0" name=""/>
        <dsp:cNvSpPr/>
      </dsp:nvSpPr>
      <dsp:spPr>
        <a:xfrm>
          <a:off x="74" y="915918"/>
          <a:ext cx="2116335" cy="779193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ИПК</a:t>
          </a:r>
          <a:endParaRPr lang="ru-RU" sz="2800" b="1" kern="1200" dirty="0"/>
        </a:p>
      </dsp:txBody>
      <dsp:txXfrm>
        <a:off x="74" y="915918"/>
        <a:ext cx="2116335" cy="779193"/>
      </dsp:txXfrm>
    </dsp:sp>
    <dsp:sp modelId="{3640CCFB-3B47-408E-B133-C90B7B18C143}">
      <dsp:nvSpPr>
        <dsp:cNvPr id="0" name=""/>
        <dsp:cNvSpPr/>
      </dsp:nvSpPr>
      <dsp:spPr>
        <a:xfrm>
          <a:off x="2116410" y="915918"/>
          <a:ext cx="2116335" cy="779193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КИМЦ</a:t>
          </a:r>
          <a:endParaRPr lang="ru-RU" sz="2800" b="1" kern="1200" dirty="0"/>
        </a:p>
      </dsp:txBody>
      <dsp:txXfrm>
        <a:off x="2116410" y="915918"/>
        <a:ext cx="2116335" cy="779193"/>
      </dsp:txXfrm>
    </dsp:sp>
    <dsp:sp modelId="{2CF5F0D4-6EA3-4814-90C2-DD1973CACCB3}">
      <dsp:nvSpPr>
        <dsp:cNvPr id="0" name=""/>
        <dsp:cNvSpPr/>
      </dsp:nvSpPr>
      <dsp:spPr>
        <a:xfrm>
          <a:off x="4232746" y="915918"/>
          <a:ext cx="2116335" cy="779193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Базовые ОУ</a:t>
          </a:r>
          <a:endParaRPr lang="ru-RU" sz="2800" b="1" kern="1200" dirty="0"/>
        </a:p>
      </dsp:txBody>
      <dsp:txXfrm>
        <a:off x="4232746" y="915918"/>
        <a:ext cx="2116335" cy="779193"/>
      </dsp:txXfrm>
    </dsp:sp>
    <dsp:sp modelId="{1E2AD980-8F87-40B0-AA66-E0E0AEC0AEF2}">
      <dsp:nvSpPr>
        <dsp:cNvPr id="0" name=""/>
        <dsp:cNvSpPr/>
      </dsp:nvSpPr>
      <dsp:spPr>
        <a:xfrm>
          <a:off x="6349082" y="915918"/>
          <a:ext cx="2116335" cy="779193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ВУЗы</a:t>
          </a:r>
          <a:endParaRPr lang="ru-RU" sz="2800" b="1" kern="1200" dirty="0"/>
        </a:p>
      </dsp:txBody>
      <dsp:txXfrm>
        <a:off x="6349082" y="915918"/>
        <a:ext cx="2116335" cy="779193"/>
      </dsp:txXfrm>
    </dsp:sp>
    <dsp:sp modelId="{1E6DCC78-93AA-457C-9B11-24C7B99B00E3}">
      <dsp:nvSpPr>
        <dsp:cNvPr id="0" name=""/>
        <dsp:cNvSpPr/>
      </dsp:nvSpPr>
      <dsp:spPr>
        <a:xfrm>
          <a:off x="8465417" y="915918"/>
          <a:ext cx="1610171" cy="779193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РМО</a:t>
          </a:r>
          <a:endParaRPr lang="ru-RU" sz="2800" b="1" kern="1200" dirty="0"/>
        </a:p>
      </dsp:txBody>
      <dsp:txXfrm>
        <a:off x="8465417" y="915918"/>
        <a:ext cx="1610171" cy="779193"/>
      </dsp:txXfrm>
    </dsp:sp>
    <dsp:sp modelId="{BEB5B607-211A-4445-9D5C-B16199F4F900}">
      <dsp:nvSpPr>
        <dsp:cNvPr id="0" name=""/>
        <dsp:cNvSpPr/>
      </dsp:nvSpPr>
      <dsp:spPr>
        <a:xfrm>
          <a:off x="10075589" y="915918"/>
          <a:ext cx="2116335" cy="779193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Конкурсы </a:t>
          </a:r>
          <a:endParaRPr lang="ru-RU" sz="2800" b="1" kern="1200" dirty="0"/>
        </a:p>
      </dsp:txBody>
      <dsp:txXfrm>
        <a:off x="10075589" y="915918"/>
        <a:ext cx="2116335" cy="779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C97AE-D39B-422C-B944-1DD22D7A61F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3E8F5-AAB2-4DCB-B6B8-1318C0E590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0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3E8F5-AAB2-4DCB-B6B8-1318C0E590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3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69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8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20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80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86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4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31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46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8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04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46416E2-63E2-42AC-8D8A-8940C497E41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235208-C712-4EAD-98F3-18322B03027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05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72717" y="385011"/>
            <a:ext cx="11678652" cy="612808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               РЕАЛИЗАЦИЯ </a:t>
            </a:r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</a:rPr>
              <a:t>ПроектА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«Непрерывное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профессиональное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развитие педагогов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  «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Профессионал»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8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8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38718279"/>
              </p:ext>
            </p:extLst>
          </p:nvPr>
        </p:nvGraphicFramePr>
        <p:xfrm>
          <a:off x="0" y="0"/>
          <a:ext cx="1169511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8483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248285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7118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ВЫВОД: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379621" y="1957137"/>
            <a:ext cx="9673390" cy="435222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b="1" u="sng" dirty="0" smtClean="0"/>
              <a:t>Из 10 показателей достигнуты:</a:t>
            </a:r>
          </a:p>
          <a:p>
            <a:r>
              <a:rPr lang="ru-RU" sz="3200" b="1" dirty="0" smtClean="0"/>
              <a:t>100% - 8 целевых ориентиров</a:t>
            </a:r>
          </a:p>
          <a:p>
            <a:r>
              <a:rPr lang="ru-RU" sz="3200" b="1" dirty="0"/>
              <a:t>50</a:t>
            </a:r>
            <a:r>
              <a:rPr lang="ru-RU" sz="3200" b="1" dirty="0" smtClean="0"/>
              <a:t>%- доля  </a:t>
            </a:r>
            <a:r>
              <a:rPr lang="ru-RU" sz="3200" b="1" dirty="0"/>
              <a:t>педагогических работников, аттестованных на высшую квалификационную категорию </a:t>
            </a:r>
          </a:p>
          <a:p>
            <a:pPr marL="0" indent="0">
              <a:buNone/>
            </a:pPr>
            <a:r>
              <a:rPr lang="ru-RU" sz="3200" b="1" dirty="0" smtClean="0"/>
              <a:t>96% -доля  </a:t>
            </a:r>
            <a:r>
              <a:rPr lang="ru-RU" sz="3200" b="1" dirty="0"/>
              <a:t>педагогов в возрасте до 35 лет </a:t>
            </a:r>
            <a:endParaRPr lang="ru-RU" sz="3200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312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01053" y="256674"/>
            <a:ext cx="11582400" cy="660132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 рамках реализации ПРОЕКТА решены следующие задачи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2600" b="1" dirty="0" smtClean="0"/>
              <a:t>создана система непрерывного педагогического развития, модель сетевой организации ПК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/>
              <a:t> </a:t>
            </a:r>
            <a:r>
              <a:rPr lang="ru-RU" sz="2600" b="1" dirty="0" smtClean="0"/>
              <a:t>разработана система оценивания эффективности работы педагога </a:t>
            </a:r>
            <a:r>
              <a:rPr lang="ru-RU" sz="2600" b="1" dirty="0" smtClean="0"/>
              <a:t> (оценочный </a:t>
            </a:r>
            <a:r>
              <a:rPr lang="ru-RU" sz="2600" b="1" dirty="0" smtClean="0"/>
              <a:t>лист 1 раз в квартал)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/>
              <a:t> </a:t>
            </a:r>
            <a:r>
              <a:rPr lang="ru-RU" sz="2600" b="1" dirty="0" smtClean="0"/>
              <a:t>осуществлен переход на Профессиональный стандарт «Педагог»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600" b="1" dirty="0"/>
              <a:t> </a:t>
            </a:r>
            <a:r>
              <a:rPr lang="ru-RU" sz="2600" b="1" dirty="0" smtClean="0"/>
              <a:t>осуществление  педагогами (85%)  профессиональной деятельности  </a:t>
            </a:r>
            <a:r>
              <a:rPr lang="ru-RU" sz="2600" b="1" dirty="0"/>
              <a:t>по инновационным образовательным </a:t>
            </a:r>
            <a:r>
              <a:rPr lang="ru-RU" sz="2600" b="1" dirty="0" smtClean="0"/>
              <a:t>технологиям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600" b="1" dirty="0"/>
              <a:t> </a:t>
            </a:r>
            <a:r>
              <a:rPr lang="ru-RU" sz="2600" b="1" dirty="0" smtClean="0"/>
              <a:t>эффективное использование механизма аттестации педагогических кадров:</a:t>
            </a:r>
          </a:p>
          <a:p>
            <a:pPr marL="0" lvl="0" indent="0">
              <a:buNone/>
            </a:pPr>
            <a:r>
              <a:rPr lang="ru-RU" sz="2600" b="1" dirty="0" smtClean="0"/>
              <a:t> 2019-2020г</a:t>
            </a:r>
            <a:r>
              <a:rPr lang="ru-RU" sz="2600" b="1" dirty="0"/>
              <a:t> </a:t>
            </a:r>
            <a:r>
              <a:rPr lang="ru-RU" sz="2600" b="1" smtClean="0"/>
              <a:t>/ </a:t>
            </a:r>
            <a:r>
              <a:rPr lang="ru-RU" sz="2600" b="1" smtClean="0"/>
              <a:t>аттестовано 31 </a:t>
            </a:r>
            <a:r>
              <a:rPr lang="ru-RU" sz="2600" b="1" dirty="0" smtClean="0"/>
              <a:t>педагог: </a:t>
            </a:r>
          </a:p>
          <a:p>
            <a:pPr marL="0" lvl="0" indent="0">
              <a:buNone/>
            </a:pPr>
            <a:r>
              <a:rPr lang="ru-RU" sz="2600" b="1" dirty="0" smtClean="0"/>
              <a:t>     высшая                  первая                    соответствие                                  впервые </a:t>
            </a:r>
          </a:p>
          <a:p>
            <a:pPr marL="0" lvl="0" indent="0">
              <a:buNone/>
            </a:pPr>
            <a:r>
              <a:rPr lang="ru-RU" sz="2600" b="1" dirty="0" smtClean="0"/>
              <a:t>            8                           21                                      2                                                    8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25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ЭТАПЫ РЕАЛИЗАЦИИ ПРОЕКТА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42942"/>
              </p:ext>
            </p:extLst>
          </p:nvPr>
        </p:nvGraphicFramePr>
        <p:xfrm>
          <a:off x="224586" y="2286000"/>
          <a:ext cx="11486150" cy="3457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3075">
                  <a:extLst>
                    <a:ext uri="{9D8B030D-6E8A-4147-A177-3AD203B41FA5}">
                      <a16:colId xmlns:a16="http://schemas.microsoft.com/office/drawing/2014/main" val="4287653816"/>
                    </a:ext>
                  </a:extLst>
                </a:gridCol>
                <a:gridCol w="5743075">
                  <a:extLst>
                    <a:ext uri="{9D8B030D-6E8A-4147-A177-3AD203B41FA5}">
                      <a16:colId xmlns:a16="http://schemas.microsoft.com/office/drawing/2014/main" val="1076573778"/>
                    </a:ext>
                  </a:extLst>
                </a:gridCol>
              </a:tblGrid>
              <a:tr h="115235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ПОДГОТОВИТЕЛЬНЫЙ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2015-2016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04283"/>
                  </a:ext>
                </a:extLst>
              </a:tr>
              <a:tr h="115235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РЕАЛИЗАЦИЯ ПРОЕКТА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2016-2021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857009"/>
                  </a:ext>
                </a:extLst>
              </a:tr>
              <a:tr h="115235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МОНИТОРИНГ</a:t>
                      </a:r>
                      <a:r>
                        <a:rPr lang="ru-RU" sz="3600" b="1" baseline="0" dirty="0" smtClean="0">
                          <a:solidFill>
                            <a:schemeClr val="tx1"/>
                          </a:solidFill>
                        </a:rPr>
                        <a:t> ПРОЕКТА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ежегодно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79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55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Участники ПРОЕКТА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000" b="1" dirty="0" smtClean="0"/>
              <a:t>Педагогические работники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b="1" dirty="0" smtClean="0"/>
              <a:t>Родители (законные представители)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b="1" dirty="0" smtClean="0"/>
              <a:t>Социальные партнеры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76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ЦЕЛЬ: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978568" y="1930400"/>
            <a:ext cx="9384632" cy="41116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системы непрерывного профессионального образования сотрудников школы с целью повышения качества образования в условиях реализации ФГОС,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Профессионального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стандарта «Педагог» и объективной оценки деятельности педагога, ОУ.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3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ЗАДАЧИ: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0" y="1706563"/>
            <a:ext cx="5759116" cy="488674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введения профессионального стандарта педагога.</a:t>
            </a:r>
          </a:p>
          <a:p>
            <a:pPr lvl="0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готовности педагогов осуществлять профессиональную деятельность в условиях модернизации образования.</a:t>
            </a:r>
          </a:p>
          <a:p>
            <a:pPr lvl="0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оценивания эффективности работы педагога, ОУ. </a:t>
            </a:r>
          </a:p>
          <a:p>
            <a:pPr lvl="0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педагогами индивидуального маршрута повышения своего профессионального уровня с учетом требований ФГОС и Профессионального стандарта «Педагог».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5759117" y="609600"/>
            <a:ext cx="5582652" cy="54324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учебно-методического, организационного сопровождения педагогов при реализации образовательных программ всех уровней образования. </a:t>
            </a:r>
          </a:p>
          <a:p>
            <a:pPr lvl="0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использование механизма аттестации педагогических кадров. 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внутришкольной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паспортизации учебных кабинетов.</a:t>
            </a:r>
          </a:p>
        </p:txBody>
      </p:sp>
    </p:spTree>
    <p:extLst>
      <p:ext uri="{BB962C8B-B14F-4D97-AF65-F5344CB8AC3E}">
        <p14:creationId xmlns:p14="http://schemas.microsoft.com/office/powerpoint/2010/main" val="14347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22337398"/>
              </p:ext>
            </p:extLst>
          </p:nvPr>
        </p:nvGraphicFramePr>
        <p:xfrm>
          <a:off x="-168275" y="0"/>
          <a:ext cx="1235963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9910">
                  <a:extLst>
                    <a:ext uri="{9D8B030D-6E8A-4147-A177-3AD203B41FA5}">
                      <a16:colId xmlns:a16="http://schemas.microsoft.com/office/drawing/2014/main" val="227080788"/>
                    </a:ext>
                  </a:extLst>
                </a:gridCol>
                <a:gridCol w="3470206">
                  <a:extLst>
                    <a:ext uri="{9D8B030D-6E8A-4147-A177-3AD203B41FA5}">
                      <a16:colId xmlns:a16="http://schemas.microsoft.com/office/drawing/2014/main" val="682889509"/>
                    </a:ext>
                  </a:extLst>
                </a:gridCol>
                <a:gridCol w="2931453">
                  <a:extLst>
                    <a:ext uri="{9D8B030D-6E8A-4147-A177-3AD203B41FA5}">
                      <a16:colId xmlns:a16="http://schemas.microsoft.com/office/drawing/2014/main" val="4217918992"/>
                    </a:ext>
                  </a:extLst>
                </a:gridCol>
                <a:gridCol w="2868070">
                  <a:extLst>
                    <a:ext uri="{9D8B030D-6E8A-4147-A177-3AD203B41FA5}">
                      <a16:colId xmlns:a16="http://schemas.microsoft.com/office/drawing/2014/main" val="55956895"/>
                    </a:ext>
                  </a:extLst>
                </a:gridCol>
              </a:tblGrid>
              <a:tr h="720584">
                <a:tc rowSpan="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показателя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Целевой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ориентир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Результат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40447"/>
                  </a:ext>
                </a:extLst>
              </a:tr>
              <a:tr h="7004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2019/2020 </a:t>
                      </a:r>
                      <a:r>
                        <a:rPr lang="ru-RU" sz="2000" b="1" dirty="0" err="1" smtClean="0"/>
                        <a:t>уч.г</a:t>
                      </a:r>
                      <a:endParaRPr lang="ru-RU" sz="2000" b="1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пол.2020/2021 </a:t>
                      </a:r>
                      <a:r>
                        <a:rPr lang="ru-RU" sz="2000" b="1" dirty="0" err="1" smtClean="0"/>
                        <a:t>уч.г</a:t>
                      </a:r>
                      <a:endParaRPr lang="ru-RU" sz="2000" b="1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27859"/>
                  </a:ext>
                </a:extLst>
              </a:tr>
              <a:tr h="266871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 школьной системы непрерывного педагогического развития, модели сетевой организации повышения квалификации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Создана школьная система непрерывного педагогического развития, модель сетевой организации повышения квалификации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создана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создана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62512"/>
                  </a:ext>
                </a:extLst>
              </a:tr>
              <a:tr h="16421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Разработана  система оценивания эффективности работы педагога, ОУ</a:t>
                      </a:r>
                    </a:p>
                    <a:p>
                      <a:endParaRPr lang="ru-RU" sz="20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Разработана система оценивания эффективности работы педагога, ОУ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разработана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разработана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843707"/>
                  </a:ext>
                </a:extLst>
              </a:tr>
              <a:tr h="112611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Ведение  портфолио педагога</a:t>
                      </a:r>
                    </a:p>
                    <a:p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100%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100%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100%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21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26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142285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440">
                  <a:extLst>
                    <a:ext uri="{9D8B030D-6E8A-4147-A177-3AD203B41FA5}">
                      <a16:colId xmlns:a16="http://schemas.microsoft.com/office/drawing/2014/main" val="53572678"/>
                    </a:ext>
                  </a:extLst>
                </a:gridCol>
                <a:gridCol w="3002280">
                  <a:extLst>
                    <a:ext uri="{9D8B030D-6E8A-4147-A177-3AD203B41FA5}">
                      <a16:colId xmlns:a16="http://schemas.microsoft.com/office/drawing/2014/main" val="2367062760"/>
                    </a:ext>
                  </a:extLst>
                </a:gridCol>
                <a:gridCol w="2270760">
                  <a:extLst>
                    <a:ext uri="{9D8B030D-6E8A-4147-A177-3AD203B41FA5}">
                      <a16:colId xmlns:a16="http://schemas.microsoft.com/office/drawing/2014/main" val="1125709603"/>
                    </a:ext>
                  </a:extLst>
                </a:gridCol>
                <a:gridCol w="2636520">
                  <a:extLst>
                    <a:ext uri="{9D8B030D-6E8A-4147-A177-3AD203B41FA5}">
                      <a16:colId xmlns:a16="http://schemas.microsoft.com/office/drawing/2014/main" val="2939083596"/>
                    </a:ext>
                  </a:extLst>
                </a:gridCol>
              </a:tblGrid>
              <a:tr h="24384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педагогов, прошедших  повышение квалификации и (или) переподготовку в соответствии с требованиям ФГОС и Профессиональный стандарт «Педагог»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          100%</a:t>
                      </a: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Вахрушева И.В.</a:t>
                      </a:r>
                    </a:p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Немов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К.В.</a:t>
                      </a:r>
                    </a:p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Нерышева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Л.В.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Хомякова Н.Е.</a:t>
                      </a:r>
                    </a:p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Хлапкова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К.А.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Кузнецова А.В.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     100%</a:t>
                      </a: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Рябчиков А.А.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Кузнецова А.С.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Гришина Е.А.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Павлова Н.И.</a:t>
                      </a:r>
                    </a:p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Юртаева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С.Г.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            100%</a:t>
                      </a: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Борисенко Л.В.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Качанова А.А.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Михайлова Е.О.</a:t>
                      </a: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(Теслюк Д.Н.)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49807"/>
                  </a:ext>
                </a:extLst>
              </a:tr>
              <a:tr h="14357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педагогов, работающих по инновационным образовательным технологиям 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            </a:t>
                      </a:r>
                    </a:p>
                    <a:p>
                      <a:pPr algn="ctr"/>
                      <a:r>
                        <a:rPr lang="ru-RU" sz="2000" b="1" dirty="0" smtClean="0"/>
                        <a:t> 50</a:t>
                      </a:r>
                      <a:r>
                        <a:rPr lang="ru-RU" sz="2000" b="1" dirty="0" smtClean="0"/>
                        <a:t>%</a:t>
                      </a:r>
                    </a:p>
                    <a:p>
                      <a:pPr algn="ctr"/>
                      <a:r>
                        <a:rPr lang="ru-RU" sz="2000" b="1" dirty="0" smtClean="0"/>
                        <a:t> 46 учителей-предметников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40</a:t>
                      </a:r>
                      <a:r>
                        <a:rPr lang="ru-RU" sz="2000" b="1" baseline="0" dirty="0" smtClean="0"/>
                        <a:t> чел/ 87%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39чел/</a:t>
                      </a:r>
                      <a:r>
                        <a:rPr lang="ru-RU" sz="2000" b="1" baseline="0" dirty="0" smtClean="0"/>
                        <a:t> 85%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653938"/>
                  </a:ext>
                </a:extLst>
              </a:tr>
              <a:tr h="298386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педагогов, ежегодно предъявляющих собственный опыт на профессиональных мероприятиях (на семинарах, научно-практических конференциях, персональных конкурсах, в методических, психолого-педагогических изданиях, в том числе электронных и т.д.)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25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 педагог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24 чел/52,2%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 11 чел/15,5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63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92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1068328"/>
              </p:ext>
            </p:extLst>
          </p:nvPr>
        </p:nvGraphicFramePr>
        <p:xfrm>
          <a:off x="0" y="0"/>
          <a:ext cx="12192000" cy="748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021">
                  <a:extLst>
                    <a:ext uri="{9D8B030D-6E8A-4147-A177-3AD203B41FA5}">
                      <a16:colId xmlns:a16="http://schemas.microsoft.com/office/drawing/2014/main" val="3663836614"/>
                    </a:ext>
                  </a:extLst>
                </a:gridCol>
                <a:gridCol w="2277979">
                  <a:extLst>
                    <a:ext uri="{9D8B030D-6E8A-4147-A177-3AD203B41FA5}">
                      <a16:colId xmlns:a16="http://schemas.microsoft.com/office/drawing/2014/main" val="4196549496"/>
                    </a:ext>
                  </a:extLst>
                </a:gridCol>
                <a:gridCol w="3096126">
                  <a:extLst>
                    <a:ext uri="{9D8B030D-6E8A-4147-A177-3AD203B41FA5}">
                      <a16:colId xmlns:a16="http://schemas.microsoft.com/office/drawing/2014/main" val="2375159937"/>
                    </a:ext>
                  </a:extLst>
                </a:gridCol>
                <a:gridCol w="2999874">
                  <a:extLst>
                    <a:ext uri="{9D8B030D-6E8A-4147-A177-3AD203B41FA5}">
                      <a16:colId xmlns:a16="http://schemas.microsoft.com/office/drawing/2014/main" val="3560359297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педагогов в возрасте до 35 лет   </a:t>
                      </a:r>
                    </a:p>
                    <a:p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 педагог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21ч/29,2%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18 чел/25,4%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3204"/>
                  </a:ext>
                </a:extLst>
              </a:tr>
              <a:tr h="265176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педагогов, работающих по индивидуальному маршруту повышения своего профессионального уровня с учетом требований ФГОС и Профессионального стандарта «Педагог»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70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 педагог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55ч/76,4%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71 чел/100%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2417"/>
                  </a:ext>
                </a:extLst>
              </a:tr>
              <a:tr h="178308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педагогических работников, аттестованных на высшую квалификационную категорию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 педагог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14чел/ 20%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17 чел/ 24%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432357"/>
                  </a:ext>
                </a:extLst>
              </a:tr>
              <a:tr h="2048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паспортизированных кабинетов  </a:t>
                      </a:r>
                      <a:endParaRPr lang="ru-RU" sz="20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30%.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37 учебных кабинетов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37 учебных кабинетов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64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44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11706" y="585788"/>
            <a:ext cx="8308558" cy="46439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accent2">
                    <a:lumMod val="75000"/>
                  </a:schemeClr>
                </a:solidFill>
              </a:rPr>
              <a:t>М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одель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</a:rPr>
              <a:t>сетевой организации повышения квалификации</a:t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82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6839</TotalTime>
  <Words>584</Words>
  <Application>Microsoft Office PowerPoint</Application>
  <PresentationFormat>Широкоэкранный</PresentationFormat>
  <Paragraphs>161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                РЕАЛИЗАЦИЯ ПроектА   «Непрерывное профессиональное    развитие педагогов                  «Профессионал» </vt:lpstr>
      <vt:lpstr>ЭТАПЫ РЕАЛИЗАЦИИ ПРОЕКТА</vt:lpstr>
      <vt:lpstr>Участники ПРОЕКТА</vt:lpstr>
      <vt:lpstr>            ЦЕЛЬ:</vt:lpstr>
      <vt:lpstr>          ЗАДАЧИ:</vt:lpstr>
      <vt:lpstr>Презентация PowerPoint</vt:lpstr>
      <vt:lpstr>Презентация PowerPoint</vt:lpstr>
      <vt:lpstr>Презентация PowerPoint</vt:lpstr>
      <vt:lpstr>Модель сетевой организации повышения квалификации </vt:lpstr>
      <vt:lpstr>Презентация PowerPoint</vt:lpstr>
      <vt:lpstr>Презентация PowerPoint</vt:lpstr>
      <vt:lpstr>ВЫВОД: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работа</dc:title>
  <dc:creator>lana_ss@list.ru</dc:creator>
  <cp:lastModifiedBy>Пользователь</cp:lastModifiedBy>
  <cp:revision>538</cp:revision>
  <cp:lastPrinted>2020-09-11T04:29:34Z</cp:lastPrinted>
  <dcterms:created xsi:type="dcterms:W3CDTF">2015-11-05T13:31:36Z</dcterms:created>
  <dcterms:modified xsi:type="dcterms:W3CDTF">2021-01-22T06:36:05Z</dcterms:modified>
</cp:coreProperties>
</file>